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7" r:id="rId4"/>
    <p:sldId id="270" r:id="rId5"/>
    <p:sldId id="274" r:id="rId6"/>
    <p:sldId id="275" r:id="rId7"/>
    <p:sldId id="262" r:id="rId8"/>
    <p:sldId id="266" r:id="rId9"/>
    <p:sldId id="273" r:id="rId10"/>
    <p:sldId id="261" r:id="rId11"/>
    <p:sldId id="263" r:id="rId12"/>
    <p:sldId id="264" r:id="rId13"/>
    <p:sldId id="265" r:id="rId14"/>
    <p:sldId id="271" r:id="rId15"/>
    <p:sldId id="259" r:id="rId16"/>
    <p:sldId id="272" r:id="rId17"/>
    <p:sldId id="260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F1E0891-8DD8-447C-84D4-D619084F5A21}">
          <p14:sldIdLst>
            <p14:sldId id="256"/>
          </p14:sldIdLst>
        </p14:section>
        <p14:section name="1. 기능 정의" id="{A4984A8D-6AE0-4226-93C2-BB9482F7804C}">
          <p14:sldIdLst>
            <p14:sldId id="269"/>
            <p14:sldId id="257"/>
          </p14:sldIdLst>
        </p14:section>
        <p14:section name="2. 구현 내용" id="{038E8768-B40A-4062-9A81-BA435DDB5D71}">
          <p14:sldIdLst>
            <p14:sldId id="270"/>
            <p14:sldId id="274"/>
            <p14:sldId id="275"/>
            <p14:sldId id="262"/>
            <p14:sldId id="266"/>
            <p14:sldId id="273"/>
            <p14:sldId id="261"/>
            <p14:sldId id="263"/>
            <p14:sldId id="264"/>
            <p14:sldId id="265"/>
          </p14:sldIdLst>
        </p14:section>
        <p14:section name="3. 작업 분담" id="{F945BB6E-6D89-4964-85A7-11378EECBFA4}">
          <p14:sldIdLst>
            <p14:sldId id="271"/>
            <p14:sldId id="259"/>
          </p14:sldIdLst>
        </p14:section>
        <p14:section name="4. 개발 목표 별 상세 계획" id="{117133DB-E2A4-47AD-84EE-39A681D81A07}">
          <p14:sldIdLst>
            <p14:sldId id="272"/>
            <p14:sldId id="260"/>
            <p14:sldId id="27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대헌" initials="윤" lastIdx="1" clrIdx="0">
    <p:extLst>
      <p:ext uri="{19B8F6BF-5375-455C-9EA6-DF929625EA0E}">
        <p15:presenceInfo xmlns:p15="http://schemas.microsoft.com/office/powerpoint/2012/main" userId="S::dbseogjs1@knu.ac.kr::3cdc3222-a7ed-4cfe-bfc1-2a5b7ae323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E9EBF5"/>
    <a:srgbClr val="AEA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4401D-86BE-4945-903B-32BEFB7E469A}" v="1" dt="2020-11-20T09:21:49.958"/>
    <p1510:client id="{A3E5906C-CA35-457B-8E70-91C6B502C6E8}" v="2063" dt="2020-11-20T09:02:07.990"/>
    <p1510:client id="{AC8FF7A7-DD9F-4699-B01C-79F1CD48664F}" v="2287" dt="2020-11-20T13:38:03.017"/>
    <p1510:client id="{DE4690CB-CE47-4069-8232-96BA83AB9DE9}" v="4591" dt="2020-11-20T13:38:53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h08037@knu.ac.kr" userId="5d38198d-2891-4739-9367-31cf64fe81c7" providerId="ADAL" clId="{AC8FF7A7-DD9F-4699-B01C-79F1CD48664F}"/>
    <pc:docChg chg="undo redo custSel addSld delSld modSld sldOrd">
      <pc:chgData name="yh08037@knu.ac.kr" userId="5d38198d-2891-4739-9367-31cf64fe81c7" providerId="ADAL" clId="{AC8FF7A7-DD9F-4699-B01C-79F1CD48664F}" dt="2020-11-20T13:38:03.017" v="2292" actId="1076"/>
      <pc:docMkLst>
        <pc:docMk/>
      </pc:docMkLst>
      <pc:sldChg chg="modSp mod">
        <pc:chgData name="yh08037@knu.ac.kr" userId="5d38198d-2891-4739-9367-31cf64fe81c7" providerId="ADAL" clId="{AC8FF7A7-DD9F-4699-B01C-79F1CD48664F}" dt="2020-11-20T09:02:09.195" v="1273" actId="20577"/>
        <pc:sldMkLst>
          <pc:docMk/>
          <pc:sldMk cId="1037739567" sldId="257"/>
        </pc:sldMkLst>
        <pc:spChg chg="mod">
          <ac:chgData name="yh08037@knu.ac.kr" userId="5d38198d-2891-4739-9367-31cf64fe81c7" providerId="ADAL" clId="{AC8FF7A7-DD9F-4699-B01C-79F1CD48664F}" dt="2020-11-20T09:02:09.195" v="1273" actId="20577"/>
          <ac:spMkLst>
            <pc:docMk/>
            <pc:sldMk cId="1037739567" sldId="257"/>
            <ac:spMk id="3" creationId="{BDED3584-931D-4E37-A55E-724D562C6F95}"/>
          </ac:spMkLst>
        </pc:spChg>
      </pc:sldChg>
      <pc:sldChg chg="modSp mod">
        <pc:chgData name="yh08037@knu.ac.kr" userId="5d38198d-2891-4739-9367-31cf64fe81c7" providerId="ADAL" clId="{AC8FF7A7-DD9F-4699-B01C-79F1CD48664F}" dt="2020-11-20T12:40:43.055" v="1593" actId="6549"/>
        <pc:sldMkLst>
          <pc:docMk/>
          <pc:sldMk cId="2163392156" sldId="260"/>
        </pc:sldMkLst>
        <pc:graphicFrameChg chg="modGraphic">
          <ac:chgData name="yh08037@knu.ac.kr" userId="5d38198d-2891-4739-9367-31cf64fe81c7" providerId="ADAL" clId="{AC8FF7A7-DD9F-4699-B01C-79F1CD48664F}" dt="2020-11-20T12:40:43.055" v="1593" actId="6549"/>
          <ac:graphicFrameMkLst>
            <pc:docMk/>
            <pc:sldMk cId="2163392156" sldId="260"/>
            <ac:graphicFrameMk id="7" creationId="{F65DB5D6-BC34-437B-BBDB-0D0AA25E497A}"/>
          </ac:graphicFrameMkLst>
        </pc:graphicFrameChg>
      </pc:sldChg>
      <pc:sldChg chg="addSp delSp modSp new mod">
        <pc:chgData name="yh08037@knu.ac.kr" userId="5d38198d-2891-4739-9367-31cf64fe81c7" providerId="ADAL" clId="{AC8FF7A7-DD9F-4699-B01C-79F1CD48664F}" dt="2020-11-20T08:46:13.040" v="1193" actId="1076"/>
        <pc:sldMkLst>
          <pc:docMk/>
          <pc:sldMk cId="2075895420" sldId="262"/>
        </pc:sldMkLst>
        <pc:spChg chg="mod">
          <ac:chgData name="yh08037@knu.ac.kr" userId="5d38198d-2891-4739-9367-31cf64fe81c7" providerId="ADAL" clId="{AC8FF7A7-DD9F-4699-B01C-79F1CD48664F}" dt="2020-11-20T07:47:24.026" v="37"/>
          <ac:spMkLst>
            <pc:docMk/>
            <pc:sldMk cId="2075895420" sldId="262"/>
            <ac:spMk id="2" creationId="{9916D2C3-F966-4741-BF7A-6DB8A8B6E133}"/>
          </ac:spMkLst>
        </pc:spChg>
        <pc:spChg chg="del">
          <ac:chgData name="yh08037@knu.ac.kr" userId="5d38198d-2891-4739-9367-31cf64fe81c7" providerId="ADAL" clId="{AC8FF7A7-DD9F-4699-B01C-79F1CD48664F}" dt="2020-11-20T07:48:10.579" v="48" actId="478"/>
          <ac:spMkLst>
            <pc:docMk/>
            <pc:sldMk cId="2075895420" sldId="262"/>
            <ac:spMk id="3" creationId="{2EBE7723-3394-4066-B80F-8A0C67CF491C}"/>
          </ac:spMkLst>
        </pc:spChg>
        <pc:spChg chg="add mod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4" creationId="{093C7CB2-B0E9-4CF2-9D7F-C73CA15CA4F9}"/>
          </ac:spMkLst>
        </pc:spChg>
        <pc:spChg chg="add mod">
          <ac:chgData name="yh08037@knu.ac.kr" userId="5d38198d-2891-4739-9367-31cf64fe81c7" providerId="ADAL" clId="{AC8FF7A7-DD9F-4699-B01C-79F1CD48664F}" dt="2020-11-20T08:27:53.152" v="683" actId="164"/>
          <ac:spMkLst>
            <pc:docMk/>
            <pc:sldMk cId="2075895420" sldId="262"/>
            <ac:spMk id="5" creationId="{BDC2EF88-BC67-4BE5-8C76-C3ED0B21C9D7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6" creationId="{FA548151-9CFB-41B2-BCEE-1AC5D6898FE6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7" creationId="{0329A4A0-3237-4F23-A15A-5549B797EEA0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8" creationId="{79FE3114-7E8D-4B16-B381-C29CFE87972D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9" creationId="{7DCE0356-6A68-47A0-AD37-591120ECD629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10" creationId="{59F384D4-4FFD-43E9-A6FE-2420FA6FE128}"/>
          </ac:spMkLst>
        </pc:spChg>
        <pc:spChg chg="add del mod">
          <ac:chgData name="yh08037@knu.ac.kr" userId="5d38198d-2891-4739-9367-31cf64fe81c7" providerId="ADAL" clId="{AC8FF7A7-DD9F-4699-B01C-79F1CD48664F}" dt="2020-11-20T07:51:51.488" v="147" actId="478"/>
          <ac:spMkLst>
            <pc:docMk/>
            <pc:sldMk cId="2075895420" sldId="262"/>
            <ac:spMk id="11" creationId="{076EE144-DCB9-4F1F-B1A4-FC2ACEAD99DF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12" creationId="{5492A7AF-022B-4287-BE61-862944FE7967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13" creationId="{6BB8B327-1E2D-4D6C-AEFB-B34E94B69278}"/>
          </ac:spMkLst>
        </pc:spChg>
        <pc:spChg chg="add mod topLvl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14" creationId="{F6C9EC18-6BF2-422C-93B7-AAD5EBE0C717}"/>
          </ac:spMkLst>
        </pc:spChg>
        <pc:spChg chg="add mod">
          <ac:chgData name="yh08037@knu.ac.kr" userId="5d38198d-2891-4739-9367-31cf64fe81c7" providerId="ADAL" clId="{AC8FF7A7-DD9F-4699-B01C-79F1CD48664F}" dt="2020-11-20T08:18:53.787" v="444" actId="164"/>
          <ac:spMkLst>
            <pc:docMk/>
            <pc:sldMk cId="2075895420" sldId="262"/>
            <ac:spMk id="16" creationId="{36CC3BD0-153D-44B2-B0EE-C47BBD647174}"/>
          </ac:spMkLst>
        </pc:spChg>
        <pc:spChg chg="add del mod">
          <ac:chgData name="yh08037@knu.ac.kr" userId="5d38198d-2891-4739-9367-31cf64fe81c7" providerId="ADAL" clId="{AC8FF7A7-DD9F-4699-B01C-79F1CD48664F}" dt="2020-11-20T08:07:25.811" v="395" actId="478"/>
          <ac:spMkLst>
            <pc:docMk/>
            <pc:sldMk cId="2075895420" sldId="262"/>
            <ac:spMk id="25" creationId="{AC75987A-F99C-4AC4-9378-F6D27D6942F0}"/>
          </ac:spMkLst>
        </pc:spChg>
        <pc:spChg chg="add mod">
          <ac:chgData name="yh08037@knu.ac.kr" userId="5d38198d-2891-4739-9367-31cf64fe81c7" providerId="ADAL" clId="{AC8FF7A7-DD9F-4699-B01C-79F1CD48664F}" dt="2020-11-20T08:27:53.152" v="683" actId="164"/>
          <ac:spMkLst>
            <pc:docMk/>
            <pc:sldMk cId="2075895420" sldId="262"/>
            <ac:spMk id="36" creationId="{FCC90425-A7B9-4BCA-9460-60C1D324FE2A}"/>
          </ac:spMkLst>
        </pc:spChg>
        <pc:spChg chg="add mod">
          <ac:chgData name="yh08037@knu.ac.kr" userId="5d38198d-2891-4739-9367-31cf64fe81c7" providerId="ADAL" clId="{AC8FF7A7-DD9F-4699-B01C-79F1CD48664F}" dt="2020-11-20T08:11:26.058" v="443" actId="164"/>
          <ac:spMkLst>
            <pc:docMk/>
            <pc:sldMk cId="2075895420" sldId="262"/>
            <ac:spMk id="37" creationId="{4D899542-B0DF-440C-9F39-2145D18D2869}"/>
          </ac:spMkLst>
        </pc:spChg>
        <pc:spChg chg="add mod">
          <ac:chgData name="yh08037@knu.ac.kr" userId="5d38198d-2891-4739-9367-31cf64fe81c7" providerId="ADAL" clId="{AC8FF7A7-DD9F-4699-B01C-79F1CD48664F}" dt="2020-11-20T08:11:26.058" v="443" actId="164"/>
          <ac:spMkLst>
            <pc:docMk/>
            <pc:sldMk cId="2075895420" sldId="262"/>
            <ac:spMk id="38" creationId="{34BAD071-E7BA-4CCE-9A66-8983F6ABFB75}"/>
          </ac:spMkLst>
        </pc:spChg>
        <pc:spChg chg="add del mod">
          <ac:chgData name="yh08037@knu.ac.kr" userId="5d38198d-2891-4739-9367-31cf64fe81c7" providerId="ADAL" clId="{AC8FF7A7-DD9F-4699-B01C-79F1CD48664F}" dt="2020-11-20T08:27:53.152" v="683" actId="164"/>
          <ac:spMkLst>
            <pc:docMk/>
            <pc:sldMk cId="2075895420" sldId="262"/>
            <ac:spMk id="41" creationId="{52F68A04-D401-4EDB-8B55-77EA435D1145}"/>
          </ac:spMkLst>
        </pc:spChg>
        <pc:spChg chg="add mod">
          <ac:chgData name="yh08037@knu.ac.kr" userId="5d38198d-2891-4739-9367-31cf64fe81c7" providerId="ADAL" clId="{AC8FF7A7-DD9F-4699-B01C-79F1CD48664F}" dt="2020-11-20T08:27:53.152" v="683" actId="164"/>
          <ac:spMkLst>
            <pc:docMk/>
            <pc:sldMk cId="2075895420" sldId="262"/>
            <ac:spMk id="42" creationId="{1DF962E1-12F4-46EB-8CBA-875EB45CBCFB}"/>
          </ac:spMkLst>
        </pc:spChg>
        <pc:spChg chg="add mod">
          <ac:chgData name="yh08037@knu.ac.kr" userId="5d38198d-2891-4739-9367-31cf64fe81c7" providerId="ADAL" clId="{AC8FF7A7-DD9F-4699-B01C-79F1CD48664F}" dt="2020-11-20T08:28:48.153" v="691" actId="208"/>
          <ac:spMkLst>
            <pc:docMk/>
            <pc:sldMk cId="2075895420" sldId="262"/>
            <ac:spMk id="43" creationId="{A2185CB6-ACD0-478D-8045-9A1296F1DF07}"/>
          </ac:spMkLst>
        </pc:spChg>
        <pc:spChg chg="add mod">
          <ac:chgData name="yh08037@knu.ac.kr" userId="5d38198d-2891-4739-9367-31cf64fe81c7" providerId="ADAL" clId="{AC8FF7A7-DD9F-4699-B01C-79F1CD48664F}" dt="2020-11-20T08:27:53.152" v="683" actId="164"/>
          <ac:spMkLst>
            <pc:docMk/>
            <pc:sldMk cId="2075895420" sldId="262"/>
            <ac:spMk id="44" creationId="{36A6BE0C-9636-4913-9051-C1CD7FC02F02}"/>
          </ac:spMkLst>
        </pc:spChg>
        <pc:spChg chg="add mod">
          <ac:chgData name="yh08037@knu.ac.kr" userId="5d38198d-2891-4739-9367-31cf64fe81c7" providerId="ADAL" clId="{AC8FF7A7-DD9F-4699-B01C-79F1CD48664F}" dt="2020-11-20T08:27:53.152" v="683" actId="164"/>
          <ac:spMkLst>
            <pc:docMk/>
            <pc:sldMk cId="2075895420" sldId="262"/>
            <ac:spMk id="45" creationId="{0543BCAF-2B69-407D-AB2E-D95D3DBE8948}"/>
          </ac:spMkLst>
        </pc:spChg>
        <pc:spChg chg="add del mod">
          <ac:chgData name="yh08037@knu.ac.kr" userId="5d38198d-2891-4739-9367-31cf64fe81c7" providerId="ADAL" clId="{AC8FF7A7-DD9F-4699-B01C-79F1CD48664F}" dt="2020-11-20T08:26:01.269" v="655" actId="478"/>
          <ac:spMkLst>
            <pc:docMk/>
            <pc:sldMk cId="2075895420" sldId="262"/>
            <ac:spMk id="46" creationId="{B8AF065A-F96D-4032-B3D0-03491DA6AC60}"/>
          </ac:spMkLst>
        </pc:spChg>
        <pc:spChg chg="add mod">
          <ac:chgData name="yh08037@knu.ac.kr" userId="5d38198d-2891-4739-9367-31cf64fe81c7" providerId="ADAL" clId="{AC8FF7A7-DD9F-4699-B01C-79F1CD48664F}" dt="2020-11-20T08:46:13.040" v="1193" actId="1076"/>
          <ac:spMkLst>
            <pc:docMk/>
            <pc:sldMk cId="2075895420" sldId="262"/>
            <ac:spMk id="48" creationId="{14711C28-2C4D-47C4-8D39-DE5259A2B655}"/>
          </ac:spMkLst>
        </pc:spChg>
        <pc:grpChg chg="add del mod">
          <ac:chgData name="yh08037@knu.ac.kr" userId="5d38198d-2891-4739-9367-31cf64fe81c7" providerId="ADAL" clId="{AC8FF7A7-DD9F-4699-B01C-79F1CD48664F}" dt="2020-11-20T07:56:52.952" v="284" actId="165"/>
          <ac:grpSpMkLst>
            <pc:docMk/>
            <pc:sldMk cId="2075895420" sldId="262"/>
            <ac:grpSpMk id="15" creationId="{E549EA85-4AEC-469B-9B30-437CDB594426}"/>
          </ac:grpSpMkLst>
        </pc:grpChg>
        <pc:grpChg chg="add del mod">
          <ac:chgData name="yh08037@knu.ac.kr" userId="5d38198d-2891-4739-9367-31cf64fe81c7" providerId="ADAL" clId="{AC8FF7A7-DD9F-4699-B01C-79F1CD48664F}" dt="2020-11-20T08:06:04.388" v="363" actId="165"/>
          <ac:grpSpMkLst>
            <pc:docMk/>
            <pc:sldMk cId="2075895420" sldId="262"/>
            <ac:grpSpMk id="20" creationId="{B7627DBC-F33E-4671-8279-6544322B3BA0}"/>
          </ac:grpSpMkLst>
        </pc:grpChg>
        <pc:grpChg chg="add del mod">
          <ac:chgData name="yh08037@knu.ac.kr" userId="5d38198d-2891-4739-9367-31cf64fe81c7" providerId="ADAL" clId="{AC8FF7A7-DD9F-4699-B01C-79F1CD48664F}" dt="2020-11-20T08:05:30.351" v="355" actId="165"/>
          <ac:grpSpMkLst>
            <pc:docMk/>
            <pc:sldMk cId="2075895420" sldId="262"/>
            <ac:grpSpMk id="21" creationId="{393410DB-C14E-44FC-8E4E-2F11CADDCC7D}"/>
          </ac:grpSpMkLst>
        </pc:grpChg>
        <pc:grpChg chg="add del mod">
          <ac:chgData name="yh08037@knu.ac.kr" userId="5d38198d-2891-4739-9367-31cf64fe81c7" providerId="ADAL" clId="{AC8FF7A7-DD9F-4699-B01C-79F1CD48664F}" dt="2020-11-20T08:20:50.451" v="562" actId="478"/>
          <ac:grpSpMkLst>
            <pc:docMk/>
            <pc:sldMk cId="2075895420" sldId="262"/>
            <ac:grpSpMk id="39" creationId="{650C134C-7DB4-4164-BFE4-F7AC7D551E3F}"/>
          </ac:grpSpMkLst>
        </pc:grpChg>
        <pc:grpChg chg="add mod">
          <ac:chgData name="yh08037@knu.ac.kr" userId="5d38198d-2891-4739-9367-31cf64fe81c7" providerId="ADAL" clId="{AC8FF7A7-DD9F-4699-B01C-79F1CD48664F}" dt="2020-11-20T08:19:00.205" v="446" actId="14100"/>
          <ac:grpSpMkLst>
            <pc:docMk/>
            <pc:sldMk cId="2075895420" sldId="262"/>
            <ac:grpSpMk id="40" creationId="{C01111FF-4EEF-4CC0-B0D8-2EFE0C31524C}"/>
          </ac:grpSpMkLst>
        </pc:grpChg>
        <pc:grpChg chg="add mod">
          <ac:chgData name="yh08037@knu.ac.kr" userId="5d38198d-2891-4739-9367-31cf64fe81c7" providerId="ADAL" clId="{AC8FF7A7-DD9F-4699-B01C-79F1CD48664F}" dt="2020-11-20T08:27:53.152" v="683" actId="164"/>
          <ac:grpSpMkLst>
            <pc:docMk/>
            <pc:sldMk cId="2075895420" sldId="262"/>
            <ac:grpSpMk id="47" creationId="{2C239FCE-5A1F-4CCB-A56D-265EFF700707}"/>
          </ac:grpSpMkLst>
        </pc:grpChg>
        <pc:picChg chg="add del mod topLvl modCrop">
          <ac:chgData name="yh08037@knu.ac.kr" userId="5d38198d-2891-4739-9367-31cf64fe81c7" providerId="ADAL" clId="{AC8FF7A7-DD9F-4699-B01C-79F1CD48664F}" dt="2020-11-20T08:06:18.414" v="364" actId="478"/>
          <ac:picMkLst>
            <pc:docMk/>
            <pc:sldMk cId="2075895420" sldId="262"/>
            <ac:picMk id="18" creationId="{05C62EED-37F1-4796-A5A5-927ED0EE1939}"/>
          </ac:picMkLst>
        </pc:picChg>
        <pc:picChg chg="add del mod topLvl modCrop">
          <ac:chgData name="yh08037@knu.ac.kr" userId="5d38198d-2891-4739-9367-31cf64fe81c7" providerId="ADAL" clId="{AC8FF7A7-DD9F-4699-B01C-79F1CD48664F}" dt="2020-11-20T08:05:34.399" v="356" actId="478"/>
          <ac:picMkLst>
            <pc:docMk/>
            <pc:sldMk cId="2075895420" sldId="262"/>
            <ac:picMk id="19" creationId="{7D4B15EA-D1C2-4553-B01A-FE7406BA314C}"/>
          </ac:picMkLst>
        </pc:picChg>
        <pc:picChg chg="add del mod modCrop">
          <ac:chgData name="yh08037@knu.ac.kr" userId="5d38198d-2891-4739-9367-31cf64fe81c7" providerId="ADAL" clId="{AC8FF7A7-DD9F-4699-B01C-79F1CD48664F}" dt="2020-11-20T08:04:46.742" v="348" actId="478"/>
          <ac:picMkLst>
            <pc:docMk/>
            <pc:sldMk cId="2075895420" sldId="262"/>
            <ac:picMk id="23" creationId="{50956A14-3911-43A2-A198-C53FCE41AED1}"/>
          </ac:picMkLst>
        </pc:picChg>
        <pc:picChg chg="add del mod modCrop">
          <ac:chgData name="yh08037@knu.ac.kr" userId="5d38198d-2891-4739-9367-31cf64fe81c7" providerId="ADAL" clId="{AC8FF7A7-DD9F-4699-B01C-79F1CD48664F}" dt="2020-11-20T08:04:15.406" v="340" actId="478"/>
          <ac:picMkLst>
            <pc:docMk/>
            <pc:sldMk cId="2075895420" sldId="262"/>
            <ac:picMk id="24" creationId="{FF21FA44-C794-496E-AFFD-3D70550A6368}"/>
          </ac:picMkLst>
        </pc:picChg>
        <pc:picChg chg="add mod">
          <ac:chgData name="yh08037@knu.ac.kr" userId="5d38198d-2891-4739-9367-31cf64fe81c7" providerId="ADAL" clId="{AC8FF7A7-DD9F-4699-B01C-79F1CD48664F}" dt="2020-11-20T08:18:53.787" v="444" actId="164"/>
          <ac:picMkLst>
            <pc:docMk/>
            <pc:sldMk cId="2075895420" sldId="262"/>
            <ac:picMk id="27" creationId="{4BEBEF58-6325-4E67-BB05-D925D28D77AE}"/>
          </ac:picMkLst>
        </pc:picChg>
        <pc:picChg chg="add mod">
          <ac:chgData name="yh08037@knu.ac.kr" userId="5d38198d-2891-4739-9367-31cf64fe81c7" providerId="ADAL" clId="{AC8FF7A7-DD9F-4699-B01C-79F1CD48664F}" dt="2020-11-20T08:18:53.787" v="444" actId="164"/>
          <ac:picMkLst>
            <pc:docMk/>
            <pc:sldMk cId="2075895420" sldId="262"/>
            <ac:picMk id="29" creationId="{B00C45A8-2877-429B-B42E-BC3C9B7CB8B9}"/>
          </ac:picMkLst>
        </pc:picChg>
        <pc:picChg chg="add mod">
          <ac:chgData name="yh08037@knu.ac.kr" userId="5d38198d-2891-4739-9367-31cf64fe81c7" providerId="ADAL" clId="{AC8FF7A7-DD9F-4699-B01C-79F1CD48664F}" dt="2020-11-20T08:18:53.787" v="444" actId="164"/>
          <ac:picMkLst>
            <pc:docMk/>
            <pc:sldMk cId="2075895420" sldId="262"/>
            <ac:picMk id="31" creationId="{06C6DB93-3DAA-4174-90CE-B8DF4303D4DB}"/>
          </ac:picMkLst>
        </pc:picChg>
        <pc:picChg chg="add mod">
          <ac:chgData name="yh08037@knu.ac.kr" userId="5d38198d-2891-4739-9367-31cf64fe81c7" providerId="ADAL" clId="{AC8FF7A7-DD9F-4699-B01C-79F1CD48664F}" dt="2020-11-20T08:18:53.787" v="444" actId="164"/>
          <ac:picMkLst>
            <pc:docMk/>
            <pc:sldMk cId="2075895420" sldId="262"/>
            <ac:picMk id="33" creationId="{A0267FC0-FB77-41CD-8E39-55362CADD176}"/>
          </ac:picMkLst>
        </pc:picChg>
        <pc:picChg chg="add del">
          <ac:chgData name="yh08037@knu.ac.kr" userId="5d38198d-2891-4739-9367-31cf64fe81c7" providerId="ADAL" clId="{AC8FF7A7-DD9F-4699-B01C-79F1CD48664F}" dt="2020-11-20T08:07:35.420" v="397" actId="22"/>
          <ac:picMkLst>
            <pc:docMk/>
            <pc:sldMk cId="2075895420" sldId="262"/>
            <ac:picMk id="35" creationId="{548B7498-F15E-40E2-A310-4E25770CD9FF}"/>
          </ac:picMkLst>
        </pc:picChg>
      </pc:sldChg>
      <pc:sldChg chg="addSp delSp modSp new mod">
        <pc:chgData name="yh08037@knu.ac.kr" userId="5d38198d-2891-4739-9367-31cf64fe81c7" providerId="ADAL" clId="{AC8FF7A7-DD9F-4699-B01C-79F1CD48664F}" dt="2020-11-20T08:46:37.375" v="1197" actId="1037"/>
        <pc:sldMkLst>
          <pc:docMk/>
          <pc:sldMk cId="783600600" sldId="266"/>
        </pc:sldMkLst>
        <pc:spChg chg="mod">
          <ac:chgData name="yh08037@knu.ac.kr" userId="5d38198d-2891-4739-9367-31cf64fe81c7" providerId="ADAL" clId="{AC8FF7A7-DD9F-4699-B01C-79F1CD48664F}" dt="2020-11-20T08:19:57.330" v="522"/>
          <ac:spMkLst>
            <pc:docMk/>
            <pc:sldMk cId="783600600" sldId="266"/>
            <ac:spMk id="2" creationId="{311B2C6B-1AB4-45C7-B632-7E465768A4F9}"/>
          </ac:spMkLst>
        </pc:spChg>
        <pc:spChg chg="del">
          <ac:chgData name="yh08037@knu.ac.kr" userId="5d38198d-2891-4739-9367-31cf64fe81c7" providerId="ADAL" clId="{AC8FF7A7-DD9F-4699-B01C-79F1CD48664F}" dt="2020-11-20T08:19:58.255" v="523" actId="478"/>
          <ac:spMkLst>
            <pc:docMk/>
            <pc:sldMk cId="783600600" sldId="266"/>
            <ac:spMk id="3" creationId="{10478F96-B03C-4B42-9E12-9339780D5490}"/>
          </ac:spMkLst>
        </pc:spChg>
        <pc:spChg chg="add mod">
          <ac:chgData name="yh08037@knu.ac.kr" userId="5d38198d-2891-4739-9367-31cf64fe81c7" providerId="ADAL" clId="{AC8FF7A7-DD9F-4699-B01C-79F1CD48664F}" dt="2020-11-20T08:19:59.703" v="524"/>
          <ac:spMkLst>
            <pc:docMk/>
            <pc:sldMk cId="783600600" sldId="266"/>
            <ac:spMk id="4" creationId="{0C9D737A-1DFC-4A18-B441-64486D0EC2AC}"/>
          </ac:spMkLst>
        </pc:spChg>
        <pc:spChg chg="mod">
          <ac:chgData name="yh08037@knu.ac.kr" userId="5d38198d-2891-4739-9367-31cf64fe81c7" providerId="ADAL" clId="{AC8FF7A7-DD9F-4699-B01C-79F1CD48664F}" dt="2020-11-20T08:44:27.721" v="1135" actId="368"/>
          <ac:spMkLst>
            <pc:docMk/>
            <pc:sldMk cId="783600600" sldId="266"/>
            <ac:spMk id="6" creationId="{61805D25-0C5E-401E-A7AF-DE62E528757D}"/>
          </ac:spMkLst>
        </pc:spChg>
        <pc:spChg chg="mod">
          <ac:chgData name="yh08037@knu.ac.kr" userId="5d38198d-2891-4739-9367-31cf64fe81c7" providerId="ADAL" clId="{AC8FF7A7-DD9F-4699-B01C-79F1CD48664F}" dt="2020-11-20T08:44:27.721" v="1135" actId="368"/>
          <ac:spMkLst>
            <pc:docMk/>
            <pc:sldMk cId="783600600" sldId="266"/>
            <ac:spMk id="7" creationId="{39A85FD0-5834-49DE-8E42-EB8D615783EF}"/>
          </ac:spMkLst>
        </pc:spChg>
        <pc:spChg chg="add del mod">
          <ac:chgData name="yh08037@knu.ac.kr" userId="5d38198d-2891-4739-9367-31cf64fe81c7" providerId="ADAL" clId="{AC8FF7A7-DD9F-4699-B01C-79F1CD48664F}" dt="2020-11-20T08:28:01.675" v="684" actId="478"/>
          <ac:spMkLst>
            <pc:docMk/>
            <pc:sldMk cId="783600600" sldId="266"/>
            <ac:spMk id="8" creationId="{E76AF784-0D07-4D89-8DEA-DC1E305D56EF}"/>
          </ac:spMkLst>
        </pc:spChg>
        <pc:spChg chg="mod">
          <ac:chgData name="yh08037@knu.ac.kr" userId="5d38198d-2891-4739-9367-31cf64fe81c7" providerId="ADAL" clId="{AC8FF7A7-DD9F-4699-B01C-79F1CD48664F}" dt="2020-11-20T08:20:01.237" v="525"/>
          <ac:spMkLst>
            <pc:docMk/>
            <pc:sldMk cId="783600600" sldId="266"/>
            <ac:spMk id="10" creationId="{478031F4-0E4E-432A-9348-3BAF627CC395}"/>
          </ac:spMkLst>
        </pc:spChg>
        <pc:spChg chg="mod">
          <ac:chgData name="yh08037@knu.ac.kr" userId="5d38198d-2891-4739-9367-31cf64fe81c7" providerId="ADAL" clId="{AC8FF7A7-DD9F-4699-B01C-79F1CD48664F}" dt="2020-11-20T08:20:01.237" v="525"/>
          <ac:spMkLst>
            <pc:docMk/>
            <pc:sldMk cId="783600600" sldId="266"/>
            <ac:spMk id="11" creationId="{3FD04158-25E5-45C2-B142-E510ED068DED}"/>
          </ac:spMkLst>
        </pc:spChg>
        <pc:spChg chg="add mod">
          <ac:chgData name="yh08037@knu.ac.kr" userId="5d38198d-2891-4739-9367-31cf64fe81c7" providerId="ADAL" clId="{AC8FF7A7-DD9F-4699-B01C-79F1CD48664F}" dt="2020-11-20T08:28:06.586" v="688" actId="1076"/>
          <ac:spMkLst>
            <pc:docMk/>
            <pc:sldMk cId="783600600" sldId="266"/>
            <ac:spMk id="12" creationId="{8DDF9745-C02C-4143-9A37-E6B1AF77998A}"/>
          </ac:spMkLst>
        </pc:spChg>
        <pc:spChg chg="add del mod">
          <ac:chgData name="yh08037@knu.ac.kr" userId="5d38198d-2891-4739-9367-31cf64fe81c7" providerId="ADAL" clId="{AC8FF7A7-DD9F-4699-B01C-79F1CD48664F}" dt="2020-11-20T08:28:03.712" v="685" actId="478"/>
          <ac:spMkLst>
            <pc:docMk/>
            <pc:sldMk cId="783600600" sldId="266"/>
            <ac:spMk id="13" creationId="{D25861FE-3298-4E3D-B9B8-D55FA7CEDC88}"/>
          </ac:spMkLst>
        </pc:spChg>
        <pc:spChg chg="mod">
          <ac:chgData name="yh08037@knu.ac.kr" userId="5d38198d-2891-4739-9367-31cf64fe81c7" providerId="ADAL" clId="{AC8FF7A7-DD9F-4699-B01C-79F1CD48664F}" dt="2020-11-20T08:28:03.975" v="686"/>
          <ac:spMkLst>
            <pc:docMk/>
            <pc:sldMk cId="783600600" sldId="266"/>
            <ac:spMk id="15" creationId="{45F130A3-6BB9-4042-B8BF-4549DD0113F3}"/>
          </ac:spMkLst>
        </pc:spChg>
        <pc:spChg chg="mod">
          <ac:chgData name="yh08037@knu.ac.kr" userId="5d38198d-2891-4739-9367-31cf64fe81c7" providerId="ADAL" clId="{AC8FF7A7-DD9F-4699-B01C-79F1CD48664F}" dt="2020-11-20T08:28:03.975" v="686"/>
          <ac:spMkLst>
            <pc:docMk/>
            <pc:sldMk cId="783600600" sldId="266"/>
            <ac:spMk id="16" creationId="{30879A5F-27A9-4726-B3A5-36F5E9D502F4}"/>
          </ac:spMkLst>
        </pc:spChg>
        <pc:spChg chg="mod">
          <ac:chgData name="yh08037@knu.ac.kr" userId="5d38198d-2891-4739-9367-31cf64fe81c7" providerId="ADAL" clId="{AC8FF7A7-DD9F-4699-B01C-79F1CD48664F}" dt="2020-11-20T08:29:34.206" v="781"/>
          <ac:spMkLst>
            <pc:docMk/>
            <pc:sldMk cId="783600600" sldId="266"/>
            <ac:spMk id="17" creationId="{1902B032-1A7C-4D39-950E-3E2E149CC1CF}"/>
          </ac:spMkLst>
        </pc:spChg>
        <pc:spChg chg="mod">
          <ac:chgData name="yh08037@knu.ac.kr" userId="5d38198d-2891-4739-9367-31cf64fe81c7" providerId="ADAL" clId="{AC8FF7A7-DD9F-4699-B01C-79F1CD48664F}" dt="2020-11-20T08:28:03.975" v="686"/>
          <ac:spMkLst>
            <pc:docMk/>
            <pc:sldMk cId="783600600" sldId="266"/>
            <ac:spMk id="18" creationId="{E7125BD3-E0F9-4A33-977C-57DA000E24BA}"/>
          </ac:spMkLst>
        </pc:spChg>
        <pc:spChg chg="mod">
          <ac:chgData name="yh08037@knu.ac.kr" userId="5d38198d-2891-4739-9367-31cf64fe81c7" providerId="ADAL" clId="{AC8FF7A7-DD9F-4699-B01C-79F1CD48664F}" dt="2020-11-20T08:29:02.212" v="693" actId="207"/>
          <ac:spMkLst>
            <pc:docMk/>
            <pc:sldMk cId="783600600" sldId="266"/>
            <ac:spMk id="19" creationId="{E8383F38-BB90-4062-BF15-E2C281423416}"/>
          </ac:spMkLst>
        </pc:spChg>
        <pc:spChg chg="mod">
          <ac:chgData name="yh08037@knu.ac.kr" userId="5d38198d-2891-4739-9367-31cf64fe81c7" providerId="ADAL" clId="{AC8FF7A7-DD9F-4699-B01C-79F1CD48664F}" dt="2020-11-20T08:28:03.975" v="686"/>
          <ac:spMkLst>
            <pc:docMk/>
            <pc:sldMk cId="783600600" sldId="266"/>
            <ac:spMk id="20" creationId="{92FBE01D-00F7-4720-BF77-F510A542BC8A}"/>
          </ac:spMkLst>
        </pc:spChg>
        <pc:spChg chg="mod">
          <ac:chgData name="yh08037@knu.ac.kr" userId="5d38198d-2891-4739-9367-31cf64fe81c7" providerId="ADAL" clId="{AC8FF7A7-DD9F-4699-B01C-79F1CD48664F}" dt="2020-11-20T08:28:03.975" v="686"/>
          <ac:spMkLst>
            <pc:docMk/>
            <pc:sldMk cId="783600600" sldId="266"/>
            <ac:spMk id="21" creationId="{DE8E88BF-89C1-491E-8344-C2B75956ED3C}"/>
          </ac:spMkLst>
        </pc:spChg>
        <pc:spChg chg="add mod">
          <ac:chgData name="yh08037@knu.ac.kr" userId="5d38198d-2891-4739-9367-31cf64fe81c7" providerId="ADAL" clId="{AC8FF7A7-DD9F-4699-B01C-79F1CD48664F}" dt="2020-11-20T08:43:20.599" v="1111" actId="5793"/>
          <ac:spMkLst>
            <pc:docMk/>
            <pc:sldMk cId="783600600" sldId="266"/>
            <ac:spMk id="22" creationId="{A5FD9389-F19B-4D47-AB31-87A4C072878F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24" creationId="{0B0FF549-4044-4684-9745-54795C1A98F8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25" creationId="{A4C8A717-E83F-4154-8A81-492BB4984371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26" creationId="{1C0614FF-FB21-4158-8873-742122E8B9F6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27" creationId="{996543B6-AE96-46B8-908C-D350469A5AA6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28" creationId="{E7EF3822-999F-4D64-A3AC-6E3455D4E904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29" creationId="{F0042AB6-1587-4AED-89B6-9921BFB6BF48}"/>
          </ac:spMkLst>
        </pc:spChg>
        <pc:spChg chg="mod">
          <ac:chgData name="yh08037@knu.ac.kr" userId="5d38198d-2891-4739-9367-31cf64fe81c7" providerId="ADAL" clId="{AC8FF7A7-DD9F-4699-B01C-79F1CD48664F}" dt="2020-11-20T08:34:57.493" v="871"/>
          <ac:spMkLst>
            <pc:docMk/>
            <pc:sldMk cId="783600600" sldId="266"/>
            <ac:spMk id="30" creationId="{F8FA4D1D-F1E9-49B1-908D-C28EC06A6561}"/>
          </ac:spMkLst>
        </pc:spChg>
        <pc:spChg chg="add del mod">
          <ac:chgData name="yh08037@knu.ac.kr" userId="5d38198d-2891-4739-9367-31cf64fe81c7" providerId="ADAL" clId="{AC8FF7A7-DD9F-4699-B01C-79F1CD48664F}" dt="2020-11-20T08:36:44.123" v="968" actId="478"/>
          <ac:spMkLst>
            <pc:docMk/>
            <pc:sldMk cId="783600600" sldId="266"/>
            <ac:spMk id="31" creationId="{AFFA6027-3CEF-449C-851B-E97D13EE837F}"/>
          </ac:spMkLst>
        </pc:spChg>
        <pc:spChg chg="add mod">
          <ac:chgData name="yh08037@knu.ac.kr" userId="5d38198d-2891-4739-9367-31cf64fe81c7" providerId="ADAL" clId="{AC8FF7A7-DD9F-4699-B01C-79F1CD48664F}" dt="2020-11-20T08:43:15.077" v="1110" actId="20577"/>
          <ac:spMkLst>
            <pc:docMk/>
            <pc:sldMk cId="783600600" sldId="266"/>
            <ac:spMk id="32" creationId="{ACBE4384-9F25-4F6B-9A9E-C42255D0AD35}"/>
          </ac:spMkLst>
        </pc:spChg>
        <pc:spChg chg="add mod">
          <ac:chgData name="yh08037@knu.ac.kr" userId="5d38198d-2891-4739-9367-31cf64fe81c7" providerId="ADAL" clId="{AC8FF7A7-DD9F-4699-B01C-79F1CD48664F}" dt="2020-11-20T08:46:18.979" v="1194"/>
          <ac:spMkLst>
            <pc:docMk/>
            <pc:sldMk cId="783600600" sldId="266"/>
            <ac:spMk id="34" creationId="{16F11440-BAB1-457F-B44F-499313AD1D7B}"/>
          </ac:spMkLst>
        </pc:spChg>
        <pc:spChg chg="add mod">
          <ac:chgData name="yh08037@knu.ac.kr" userId="5d38198d-2891-4739-9367-31cf64fe81c7" providerId="ADAL" clId="{AC8FF7A7-DD9F-4699-B01C-79F1CD48664F}" dt="2020-11-20T08:46:37.375" v="1197" actId="1037"/>
          <ac:spMkLst>
            <pc:docMk/>
            <pc:sldMk cId="783600600" sldId="266"/>
            <ac:spMk id="35" creationId="{3F61D9DA-9194-4507-8B66-464EB11F2A4A}"/>
          </ac:spMkLst>
        </pc:spChg>
        <pc:grpChg chg="add mod">
          <ac:chgData name="yh08037@knu.ac.kr" userId="5d38198d-2891-4739-9367-31cf64fe81c7" providerId="ADAL" clId="{AC8FF7A7-DD9F-4699-B01C-79F1CD48664F}" dt="2020-11-20T08:44:42.662" v="1136" actId="1076"/>
          <ac:grpSpMkLst>
            <pc:docMk/>
            <pc:sldMk cId="783600600" sldId="266"/>
            <ac:grpSpMk id="5" creationId="{D95BFA7A-4610-4623-9016-0E277EC8BDA2}"/>
          </ac:grpSpMkLst>
        </pc:grpChg>
        <pc:grpChg chg="add del mod">
          <ac:chgData name="yh08037@knu.ac.kr" userId="5d38198d-2891-4739-9367-31cf64fe81c7" providerId="ADAL" clId="{AC8FF7A7-DD9F-4699-B01C-79F1CD48664F}" dt="2020-11-20T08:20:11.200" v="527" actId="478"/>
          <ac:grpSpMkLst>
            <pc:docMk/>
            <pc:sldMk cId="783600600" sldId="266"/>
            <ac:grpSpMk id="9" creationId="{43B0B069-6DC3-49B1-9026-213905F518B7}"/>
          </ac:grpSpMkLst>
        </pc:grpChg>
        <pc:grpChg chg="add mod">
          <ac:chgData name="yh08037@knu.ac.kr" userId="5d38198d-2891-4739-9367-31cf64fe81c7" providerId="ADAL" clId="{AC8FF7A7-DD9F-4699-B01C-79F1CD48664F}" dt="2020-11-20T08:28:15.525" v="689" actId="1076"/>
          <ac:grpSpMkLst>
            <pc:docMk/>
            <pc:sldMk cId="783600600" sldId="266"/>
            <ac:grpSpMk id="14" creationId="{ABE0A2B9-8E89-4F96-906C-9BA10BA160DE}"/>
          </ac:grpSpMkLst>
        </pc:grpChg>
        <pc:grpChg chg="add del mod">
          <ac:chgData name="yh08037@knu.ac.kr" userId="5d38198d-2891-4739-9367-31cf64fe81c7" providerId="ADAL" clId="{AC8FF7A7-DD9F-4699-B01C-79F1CD48664F}" dt="2020-11-20T08:34:58.412" v="872"/>
          <ac:grpSpMkLst>
            <pc:docMk/>
            <pc:sldMk cId="783600600" sldId="266"/>
            <ac:grpSpMk id="23" creationId="{FF7BF792-7A8F-48D7-91A3-100EC0BDD496}"/>
          </ac:grpSpMkLst>
        </pc:grpChg>
        <pc:grpChg chg="add mod">
          <ac:chgData name="yh08037@knu.ac.kr" userId="5d38198d-2891-4739-9367-31cf64fe81c7" providerId="ADAL" clId="{AC8FF7A7-DD9F-4699-B01C-79F1CD48664F}" dt="2020-11-20T08:44:42.662" v="1136" actId="1076"/>
          <ac:grpSpMkLst>
            <pc:docMk/>
            <pc:sldMk cId="783600600" sldId="266"/>
            <ac:grpSpMk id="33" creationId="{9FBDF925-EF91-4CAE-9C20-CFD3A07B85DB}"/>
          </ac:grpSpMkLst>
        </pc:grpChg>
      </pc:sldChg>
      <pc:sldChg chg="modSp mod">
        <pc:chgData name="yh08037@knu.ac.kr" userId="5d38198d-2891-4739-9367-31cf64fe81c7" providerId="ADAL" clId="{AC8FF7A7-DD9F-4699-B01C-79F1CD48664F}" dt="2020-11-20T12:14:10.794" v="1561" actId="20577"/>
        <pc:sldMkLst>
          <pc:docMk/>
          <pc:sldMk cId="868274699" sldId="273"/>
        </pc:sldMkLst>
        <pc:spChg chg="mod">
          <ac:chgData name="yh08037@knu.ac.kr" userId="5d38198d-2891-4739-9367-31cf64fe81c7" providerId="ADAL" clId="{AC8FF7A7-DD9F-4699-B01C-79F1CD48664F}" dt="2020-11-20T12:14:10.794" v="1561" actId="20577"/>
          <ac:spMkLst>
            <pc:docMk/>
            <pc:sldMk cId="868274699" sldId="273"/>
            <ac:spMk id="3" creationId="{DD903889-BDEB-4E14-873B-7AA3FDCCB022}"/>
          </ac:spMkLst>
        </pc:spChg>
      </pc:sldChg>
      <pc:sldChg chg="addSp delSp modSp new mod ord modClrScheme chgLayout">
        <pc:chgData name="yh08037@knu.ac.kr" userId="5d38198d-2891-4739-9367-31cf64fe81c7" providerId="ADAL" clId="{AC8FF7A7-DD9F-4699-B01C-79F1CD48664F}" dt="2020-11-20T12:43:47.059" v="1749" actId="255"/>
        <pc:sldMkLst>
          <pc:docMk/>
          <pc:sldMk cId="297638855" sldId="274"/>
        </pc:sldMkLst>
        <pc:spChg chg="mod ord">
          <ac:chgData name="yh08037@knu.ac.kr" userId="5d38198d-2891-4739-9367-31cf64fe81c7" providerId="ADAL" clId="{AC8FF7A7-DD9F-4699-B01C-79F1CD48664F}" dt="2020-11-20T12:19:11.451" v="1571" actId="700"/>
          <ac:spMkLst>
            <pc:docMk/>
            <pc:sldMk cId="297638855" sldId="274"/>
            <ac:spMk id="2" creationId="{C9939B85-2FD8-4291-B9EA-105AF09EF129}"/>
          </ac:spMkLst>
        </pc:spChg>
        <pc:spChg chg="mod ord">
          <ac:chgData name="yh08037@knu.ac.kr" userId="5d38198d-2891-4739-9367-31cf64fe81c7" providerId="ADAL" clId="{AC8FF7A7-DD9F-4699-B01C-79F1CD48664F}" dt="2020-11-20T12:43:42.005" v="1746" actId="27636"/>
          <ac:spMkLst>
            <pc:docMk/>
            <pc:sldMk cId="297638855" sldId="274"/>
            <ac:spMk id="3" creationId="{E7961916-124D-40DF-AFCF-6813B2AAEA10}"/>
          </ac:spMkLst>
        </pc:spChg>
        <pc:spChg chg="add mod ord">
          <ac:chgData name="yh08037@knu.ac.kr" userId="5d38198d-2891-4739-9367-31cf64fe81c7" providerId="ADAL" clId="{AC8FF7A7-DD9F-4699-B01C-79F1CD48664F}" dt="2020-11-20T12:43:47.059" v="1749" actId="255"/>
          <ac:spMkLst>
            <pc:docMk/>
            <pc:sldMk cId="297638855" sldId="274"/>
            <ac:spMk id="4" creationId="{8347D614-3712-46CF-8DD5-266FE7FC1E89}"/>
          </ac:spMkLst>
        </pc:spChg>
        <pc:spChg chg="add mod ord">
          <ac:chgData name="yh08037@knu.ac.kr" userId="5d38198d-2891-4739-9367-31cf64fe81c7" providerId="ADAL" clId="{AC8FF7A7-DD9F-4699-B01C-79F1CD48664F}" dt="2020-11-20T12:20:22.789" v="1592" actId="5793"/>
          <ac:spMkLst>
            <pc:docMk/>
            <pc:sldMk cId="297638855" sldId="274"/>
            <ac:spMk id="5" creationId="{1DDD0855-B5A3-4530-A2DB-7E6933DAC32A}"/>
          </ac:spMkLst>
        </pc:spChg>
        <pc:spChg chg="add mod ord">
          <ac:chgData name="yh08037@knu.ac.kr" userId="5d38198d-2891-4739-9367-31cf64fe81c7" providerId="ADAL" clId="{AC8FF7A7-DD9F-4699-B01C-79F1CD48664F}" dt="2020-11-20T12:20:20.695" v="1590" actId="20577"/>
          <ac:spMkLst>
            <pc:docMk/>
            <pc:sldMk cId="297638855" sldId="274"/>
            <ac:spMk id="6" creationId="{4A939F55-E87B-4D38-B6D4-AC9FEAEB99D2}"/>
          </ac:spMkLst>
        </pc:spChg>
        <pc:spChg chg="add del">
          <ac:chgData name="yh08037@knu.ac.kr" userId="5d38198d-2891-4739-9367-31cf64fe81c7" providerId="ADAL" clId="{AC8FF7A7-DD9F-4699-B01C-79F1CD48664F}" dt="2020-11-20T12:19:25.672" v="1574" actId="22"/>
          <ac:spMkLst>
            <pc:docMk/>
            <pc:sldMk cId="297638855" sldId="274"/>
            <ac:spMk id="8" creationId="{554CD12E-F719-46D9-BF8D-30582E1F7B3D}"/>
          </ac:spMkLst>
        </pc:spChg>
      </pc:sldChg>
      <pc:sldChg chg="new del">
        <pc:chgData name="yh08037@knu.ac.kr" userId="5d38198d-2891-4739-9367-31cf64fe81c7" providerId="ADAL" clId="{AC8FF7A7-DD9F-4699-B01C-79F1CD48664F}" dt="2020-11-20T12:14:23.699" v="1563" actId="47"/>
        <pc:sldMkLst>
          <pc:docMk/>
          <pc:sldMk cId="4032526757" sldId="274"/>
        </pc:sldMkLst>
      </pc:sldChg>
      <pc:sldChg chg="addSp delSp modSp new mod modClrScheme chgLayout">
        <pc:chgData name="yh08037@knu.ac.kr" userId="5d38198d-2891-4739-9367-31cf64fe81c7" providerId="ADAL" clId="{AC8FF7A7-DD9F-4699-B01C-79F1CD48664F}" dt="2020-11-20T13:38:03.017" v="2292" actId="1076"/>
        <pc:sldMkLst>
          <pc:docMk/>
          <pc:sldMk cId="213834997" sldId="275"/>
        </pc:sldMkLst>
        <pc:spChg chg="mod ord">
          <ac:chgData name="yh08037@knu.ac.kr" userId="5d38198d-2891-4739-9367-31cf64fe81c7" providerId="ADAL" clId="{AC8FF7A7-DD9F-4699-B01C-79F1CD48664F}" dt="2020-11-20T13:30:24.671" v="1956" actId="948"/>
          <ac:spMkLst>
            <pc:docMk/>
            <pc:sldMk cId="213834997" sldId="275"/>
            <ac:spMk id="2" creationId="{09A40AC1-B1BA-49C7-B274-C924981CDD2C}"/>
          </ac:spMkLst>
        </pc:spChg>
        <pc:spChg chg="del">
          <ac:chgData name="yh08037@knu.ac.kr" userId="5d38198d-2891-4739-9367-31cf64fe81c7" providerId="ADAL" clId="{AC8FF7A7-DD9F-4699-B01C-79F1CD48664F}" dt="2020-11-20T12:45:13.060" v="1776" actId="700"/>
          <ac:spMkLst>
            <pc:docMk/>
            <pc:sldMk cId="213834997" sldId="275"/>
            <ac:spMk id="3" creationId="{E0F0A1AB-7613-469F-B8BC-EA7D51B1F7E8}"/>
          </ac:spMkLst>
        </pc:spChg>
        <pc:spChg chg="del mod ord">
          <ac:chgData name="yh08037@knu.ac.kr" userId="5d38198d-2891-4739-9367-31cf64fe81c7" providerId="ADAL" clId="{AC8FF7A7-DD9F-4699-B01C-79F1CD48664F}" dt="2020-11-20T12:45:13.060" v="1776" actId="700"/>
          <ac:spMkLst>
            <pc:docMk/>
            <pc:sldMk cId="213834997" sldId="275"/>
            <ac:spMk id="4" creationId="{0115EA26-2BD1-4647-971F-3C2B6AA378EC}"/>
          </ac:spMkLst>
        </pc:spChg>
        <pc:spChg chg="del">
          <ac:chgData name="yh08037@knu.ac.kr" userId="5d38198d-2891-4739-9367-31cf64fe81c7" providerId="ADAL" clId="{AC8FF7A7-DD9F-4699-B01C-79F1CD48664F}" dt="2020-11-20T12:45:13.060" v="1776" actId="700"/>
          <ac:spMkLst>
            <pc:docMk/>
            <pc:sldMk cId="213834997" sldId="275"/>
            <ac:spMk id="5" creationId="{CF713958-76FD-4C41-B8BC-E95126394F66}"/>
          </ac:spMkLst>
        </pc:spChg>
        <pc:spChg chg="del">
          <ac:chgData name="yh08037@knu.ac.kr" userId="5d38198d-2891-4739-9367-31cf64fe81c7" providerId="ADAL" clId="{AC8FF7A7-DD9F-4699-B01C-79F1CD48664F}" dt="2020-11-20T12:45:13.060" v="1776" actId="700"/>
          <ac:spMkLst>
            <pc:docMk/>
            <pc:sldMk cId="213834997" sldId="275"/>
            <ac:spMk id="6" creationId="{07260413-B1C7-4286-90FF-C6999462EC8F}"/>
          </ac:spMkLst>
        </pc:spChg>
        <pc:spChg chg="add del mod ord">
          <ac:chgData name="yh08037@knu.ac.kr" userId="5d38198d-2891-4739-9367-31cf64fe81c7" providerId="ADAL" clId="{AC8FF7A7-DD9F-4699-B01C-79F1CD48664F}" dt="2020-11-20T12:45:41.530" v="1777" actId="478"/>
          <ac:spMkLst>
            <pc:docMk/>
            <pc:sldMk cId="213834997" sldId="275"/>
            <ac:spMk id="7" creationId="{0D35D741-F414-41F5-AD4A-C0A0F8A8E63F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0" creationId="{5F11C52A-07D4-49D9-89FE-ED9A8B379252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1" creationId="{A573CA7F-DA55-4405-B5AE-7698CAB57BFE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2" creationId="{696067F2-6FBC-44D0-A93C-5B9848C5AD8C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3" creationId="{C2C6BB01-2F06-45AB-9DB5-6A39A16D03B3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4" creationId="{41CECD61-C01D-4F43-A471-373D049EA6E2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5" creationId="{18965063-C9BB-4388-A5B4-1A834E1E012E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6" creationId="{8966DAB6-EC6D-4244-9339-341859779D5D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7" creationId="{84F660FC-8815-4C17-8522-CB06418097C5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8" creationId="{947C8C98-0C03-4FB8-8D1E-7C211A86B5C9}"/>
          </ac:spMkLst>
        </pc:spChg>
        <pc:spChg chg="add mod">
          <ac:chgData name="yh08037@knu.ac.kr" userId="5d38198d-2891-4739-9367-31cf64fe81c7" providerId="ADAL" clId="{AC8FF7A7-DD9F-4699-B01C-79F1CD48664F}" dt="2020-11-20T13:06:29.812" v="1885" actId="164"/>
          <ac:spMkLst>
            <pc:docMk/>
            <pc:sldMk cId="213834997" sldId="275"/>
            <ac:spMk id="19" creationId="{7AEE736E-DC11-4147-ACC9-4D7BC64DE22D}"/>
          </ac:spMkLst>
        </pc:spChg>
        <pc:spChg chg="add mod">
          <ac:chgData name="yh08037@knu.ac.kr" userId="5d38198d-2891-4739-9367-31cf64fe81c7" providerId="ADAL" clId="{AC8FF7A7-DD9F-4699-B01C-79F1CD48664F}" dt="2020-11-20T13:29:36.082" v="1947" actId="164"/>
          <ac:spMkLst>
            <pc:docMk/>
            <pc:sldMk cId="213834997" sldId="275"/>
            <ac:spMk id="21" creationId="{A044B889-0CB8-4D97-AA14-5C55EFD48658}"/>
          </ac:spMkLst>
        </pc:spChg>
        <pc:spChg chg="add mod">
          <ac:chgData name="yh08037@knu.ac.kr" userId="5d38198d-2891-4739-9367-31cf64fe81c7" providerId="ADAL" clId="{AC8FF7A7-DD9F-4699-B01C-79F1CD48664F}" dt="2020-11-20T13:29:36.082" v="1947" actId="164"/>
          <ac:spMkLst>
            <pc:docMk/>
            <pc:sldMk cId="213834997" sldId="275"/>
            <ac:spMk id="22" creationId="{E603EA55-F93E-4B7F-B466-218444BF49F7}"/>
          </ac:spMkLst>
        </pc:spChg>
        <pc:spChg chg="add mod">
          <ac:chgData name="yh08037@knu.ac.kr" userId="5d38198d-2891-4739-9367-31cf64fe81c7" providerId="ADAL" clId="{AC8FF7A7-DD9F-4699-B01C-79F1CD48664F}" dt="2020-11-20T13:29:36.082" v="1947" actId="164"/>
          <ac:spMkLst>
            <pc:docMk/>
            <pc:sldMk cId="213834997" sldId="275"/>
            <ac:spMk id="23" creationId="{CDE0FC3F-1633-4440-A9F2-72EDD4CEB968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48" creationId="{C5F3D2AC-3888-418B-92F3-C4FFFC8DAB08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49" creationId="{986E3E1A-471F-4F44-A6B2-F41BFBF51DC6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0" creationId="{E6BA6BA3-B448-4632-9C0B-1AD12EE1BAA3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1" creationId="{B5B7B7D3-7A28-4225-9F33-20FBE52343A7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2" creationId="{501D8623-DBA5-42C5-95AB-C4ED0FE74D8F}"/>
          </ac:spMkLst>
        </pc:spChg>
        <pc:spChg chg="add del mod">
          <ac:chgData name="yh08037@knu.ac.kr" userId="5d38198d-2891-4739-9367-31cf64fe81c7" providerId="ADAL" clId="{AC8FF7A7-DD9F-4699-B01C-79F1CD48664F}" dt="2020-11-20T13:32:53.370" v="2064" actId="478"/>
          <ac:spMkLst>
            <pc:docMk/>
            <pc:sldMk cId="213834997" sldId="275"/>
            <ac:spMk id="53" creationId="{23EE679C-4736-448C-8B10-CEC679360CDB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4" creationId="{651BDDFF-B0AB-4EA6-BB7E-EB880F40EF24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5" creationId="{FA8A539F-1D90-442B-A87D-A5ACF84F34E4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6" creationId="{1C901B9C-424E-4DD4-B339-43817AFF4F7A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7" creationId="{4FCB93AB-4E7C-43B2-BFC2-ACAE8A0C4D0F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8" creationId="{12C4AF1B-30C0-49A5-9583-C2441E01FFD7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59" creationId="{534AE862-283D-47A0-AF09-9A35637DBE9B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60" creationId="{FB8BF62D-1D3D-44F3-BED1-992CD6593509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61" creationId="{3AE3B259-9F0B-427A-B1D2-B898777DA986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62" creationId="{A8466C2A-5095-441F-825B-A9B010A90E8D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63" creationId="{D365509C-89E7-4A02-B5F7-C7BF84A7CEE0}"/>
          </ac:spMkLst>
        </pc:spChg>
        <pc:spChg chg="add mod">
          <ac:chgData name="yh08037@knu.ac.kr" userId="5d38198d-2891-4739-9367-31cf64fe81c7" providerId="ADAL" clId="{AC8FF7A7-DD9F-4699-B01C-79F1CD48664F}" dt="2020-11-20T13:37:56.204" v="2291" actId="164"/>
          <ac:spMkLst>
            <pc:docMk/>
            <pc:sldMk cId="213834997" sldId="275"/>
            <ac:spMk id="64" creationId="{CEC39420-9705-4284-8648-E74A0F4334D9}"/>
          </ac:spMkLst>
        </pc:spChg>
        <pc:spChg chg="add del mod">
          <ac:chgData name="yh08037@knu.ac.kr" userId="5d38198d-2891-4739-9367-31cf64fe81c7" providerId="ADAL" clId="{AC8FF7A7-DD9F-4699-B01C-79F1CD48664F}" dt="2020-11-20T13:37:46.061" v="2290" actId="478"/>
          <ac:spMkLst>
            <pc:docMk/>
            <pc:sldMk cId="213834997" sldId="275"/>
            <ac:spMk id="65" creationId="{EC44B661-577D-4DBE-81FA-99C1E2E76D9C}"/>
          </ac:spMkLst>
        </pc:spChg>
        <pc:grpChg chg="add mod">
          <ac:chgData name="yh08037@knu.ac.kr" userId="5d38198d-2891-4739-9367-31cf64fe81c7" providerId="ADAL" clId="{AC8FF7A7-DD9F-4699-B01C-79F1CD48664F}" dt="2020-11-20T13:29:36.082" v="1947" actId="164"/>
          <ac:grpSpMkLst>
            <pc:docMk/>
            <pc:sldMk cId="213834997" sldId="275"/>
            <ac:grpSpMk id="20" creationId="{DF8DB063-0678-48ED-856B-B5ABB8D480AC}"/>
          </ac:grpSpMkLst>
        </pc:grpChg>
        <pc:grpChg chg="add mod">
          <ac:chgData name="yh08037@knu.ac.kr" userId="5d38198d-2891-4739-9367-31cf64fe81c7" providerId="ADAL" clId="{AC8FF7A7-DD9F-4699-B01C-79F1CD48664F}" dt="2020-11-20T13:37:56.204" v="2291" actId="164"/>
          <ac:grpSpMkLst>
            <pc:docMk/>
            <pc:sldMk cId="213834997" sldId="275"/>
            <ac:grpSpMk id="47" creationId="{97206381-D018-467E-9629-5A8AA188D963}"/>
          </ac:grpSpMkLst>
        </pc:grpChg>
        <pc:grpChg chg="add mod">
          <ac:chgData name="yh08037@knu.ac.kr" userId="5d38198d-2891-4739-9367-31cf64fe81c7" providerId="ADAL" clId="{AC8FF7A7-DD9F-4699-B01C-79F1CD48664F}" dt="2020-11-20T13:38:03.017" v="2292" actId="1076"/>
          <ac:grpSpMkLst>
            <pc:docMk/>
            <pc:sldMk cId="213834997" sldId="275"/>
            <ac:grpSpMk id="66" creationId="{F46F9762-C6ED-47E6-8EFE-D65397163BD4}"/>
          </ac:grpSpMkLst>
        </pc:grpChg>
        <pc:picChg chg="add mod">
          <ac:chgData name="yh08037@knu.ac.kr" userId="5d38198d-2891-4739-9367-31cf64fe81c7" providerId="ADAL" clId="{AC8FF7A7-DD9F-4699-B01C-79F1CD48664F}" dt="2020-11-20T13:06:29.812" v="1885" actId="164"/>
          <ac:picMkLst>
            <pc:docMk/>
            <pc:sldMk cId="213834997" sldId="275"/>
            <ac:picMk id="9" creationId="{B95D8493-B991-40B3-A6E2-06ED058AEEAA}"/>
          </ac:picMkLst>
        </pc:picChg>
      </pc:sldChg>
    </pc:docChg>
  </pc:docChgLst>
  <pc:docChgLst>
    <pc:chgData name="윤대헌" userId="3cdc3222-a7ed-4cfe-bfc1-2a5b7ae323c2" providerId="ADAL" clId="{A3E5906C-CA35-457B-8E70-91C6B502C6E8}"/>
    <pc:docChg chg="undo redo custSel addSld modSld">
      <pc:chgData name="윤대헌" userId="3cdc3222-a7ed-4cfe-bfc1-2a5b7ae323c2" providerId="ADAL" clId="{A3E5906C-CA35-457B-8E70-91C6B502C6E8}" dt="2020-11-20T09:02:07.990" v="2059" actId="9405"/>
      <pc:docMkLst>
        <pc:docMk/>
      </pc:docMkLst>
      <pc:sldChg chg="addSp delSp modSp mod modAnim">
        <pc:chgData name="윤대헌" userId="3cdc3222-a7ed-4cfe-bfc1-2a5b7ae323c2" providerId="ADAL" clId="{A3E5906C-CA35-457B-8E70-91C6B502C6E8}" dt="2020-11-20T09:02:07.990" v="2059" actId="9405"/>
        <pc:sldMkLst>
          <pc:docMk/>
          <pc:sldMk cId="1037739567" sldId="257"/>
        </pc:sldMkLst>
        <pc:spChg chg="add del mod">
          <ac:chgData name="윤대헌" userId="3cdc3222-a7ed-4cfe-bfc1-2a5b7ae323c2" providerId="ADAL" clId="{A3E5906C-CA35-457B-8E70-91C6B502C6E8}" dt="2020-11-20T08:49:24.087" v="1624"/>
          <ac:spMkLst>
            <pc:docMk/>
            <pc:sldMk cId="1037739567" sldId="257"/>
            <ac:spMk id="3" creationId="{BDED3584-931D-4E37-A55E-724D562C6F95}"/>
          </ac:spMkLst>
        </pc:spChg>
        <pc:spChg chg="add del mod">
          <ac:chgData name="윤대헌" userId="3cdc3222-a7ed-4cfe-bfc1-2a5b7ae323c2" providerId="ADAL" clId="{A3E5906C-CA35-457B-8E70-91C6B502C6E8}" dt="2020-11-20T07:44:25.285" v="58" actId="478"/>
          <ac:spMkLst>
            <pc:docMk/>
            <pc:sldMk cId="1037739567" sldId="257"/>
            <ac:spMk id="4" creationId="{257C2BC5-5970-4ADF-A489-FFFFD2675704}"/>
          </ac:spMkLst>
        </pc:spChg>
        <pc:spChg chg="add mod">
          <ac:chgData name="윤대헌" userId="3cdc3222-a7ed-4cfe-bfc1-2a5b7ae323c2" providerId="ADAL" clId="{A3E5906C-CA35-457B-8E70-91C6B502C6E8}" dt="2020-11-20T07:45:42.380" v="144" actId="1076"/>
          <ac:spMkLst>
            <pc:docMk/>
            <pc:sldMk cId="1037739567" sldId="257"/>
            <ac:spMk id="5" creationId="{58A1BF61-ACC8-44CE-BC18-7A2DE57EA959}"/>
          </ac:spMkLst>
        </pc:spChg>
        <pc:grpChg chg="add mod">
          <ac:chgData name="윤대헌" userId="3cdc3222-a7ed-4cfe-bfc1-2a5b7ae323c2" providerId="ADAL" clId="{A3E5906C-CA35-457B-8E70-91C6B502C6E8}" dt="2020-11-20T07:45:42.380" v="144" actId="1076"/>
          <ac:grpSpMkLst>
            <pc:docMk/>
            <pc:sldMk cId="1037739567" sldId="257"/>
            <ac:grpSpMk id="6" creationId="{50F33673-4D09-42E0-882C-5F45295B12F9}"/>
          </ac:grpSpMkLst>
        </pc:grpChg>
        <pc:picChg chg="add mod">
          <ac:chgData name="윤대헌" userId="3cdc3222-a7ed-4cfe-bfc1-2a5b7ae323c2" providerId="ADAL" clId="{A3E5906C-CA35-457B-8E70-91C6B502C6E8}" dt="2020-11-20T08:03:35.992" v="338"/>
          <ac:picMkLst>
            <pc:docMk/>
            <pc:sldMk cId="1037739567" sldId="257"/>
            <ac:picMk id="7" creationId="{267C537E-9E5E-498A-8DB2-658F3936ACA3}"/>
          </ac:picMkLst>
        </pc:picChg>
        <pc:picChg chg="add del mod">
          <ac:chgData name="윤대헌" userId="3cdc3222-a7ed-4cfe-bfc1-2a5b7ae323c2" providerId="ADAL" clId="{A3E5906C-CA35-457B-8E70-91C6B502C6E8}" dt="2020-11-20T07:44:28.587" v="59"/>
          <ac:picMkLst>
            <pc:docMk/>
            <pc:sldMk cId="1037739567" sldId="257"/>
            <ac:picMk id="1026" creationId="{01CBE913-9CF7-493F-B8E0-A810D8B14A64}"/>
          </ac:picMkLst>
        </pc:picChg>
        <pc:picChg chg="add del mod">
          <ac:chgData name="윤대헌" userId="3cdc3222-a7ed-4cfe-bfc1-2a5b7ae323c2" providerId="ADAL" clId="{A3E5906C-CA35-457B-8E70-91C6B502C6E8}" dt="2020-11-20T07:44:54.941" v="63"/>
          <ac:picMkLst>
            <pc:docMk/>
            <pc:sldMk cId="1037739567" sldId="257"/>
            <ac:picMk id="1028" creationId="{2F3806B1-586C-486C-AFCB-398164A46F07}"/>
          </ac:picMkLst>
        </pc:picChg>
        <pc:picChg chg="add mod">
          <ac:chgData name="윤대헌" userId="3cdc3222-a7ed-4cfe-bfc1-2a5b7ae323c2" providerId="ADAL" clId="{A3E5906C-CA35-457B-8E70-91C6B502C6E8}" dt="2020-11-20T07:45:42.380" v="144" actId="1076"/>
          <ac:picMkLst>
            <pc:docMk/>
            <pc:sldMk cId="1037739567" sldId="257"/>
            <ac:picMk id="1030" creationId="{FA73BC5B-EC60-4433-8823-2F9019603A02}"/>
          </ac:picMkLst>
        </pc:picChg>
        <pc:inkChg chg="add">
          <ac:chgData name="윤대헌" userId="3cdc3222-a7ed-4cfe-bfc1-2a5b7ae323c2" providerId="ADAL" clId="{A3E5906C-CA35-457B-8E70-91C6B502C6E8}" dt="2020-11-20T09:02:07.990" v="2059" actId="9405"/>
          <ac:inkMkLst>
            <pc:docMk/>
            <pc:sldMk cId="1037739567" sldId="257"/>
            <ac:inkMk id="8" creationId="{425CA3AE-D57C-48C4-A929-43D7FE502E2C}"/>
          </ac:inkMkLst>
        </pc:inkChg>
      </pc:sldChg>
      <pc:sldChg chg="addSp delSp modSp new mod setBg delAnim modAnim setClrOvrMap">
        <pc:chgData name="윤대헌" userId="3cdc3222-a7ed-4cfe-bfc1-2a5b7ae323c2" providerId="ADAL" clId="{A3E5906C-CA35-457B-8E70-91C6B502C6E8}" dt="2020-11-20T08:47:50.815" v="1562" actId="1076"/>
        <pc:sldMkLst>
          <pc:docMk/>
          <pc:sldMk cId="469015997" sldId="261"/>
        </pc:sldMkLst>
        <pc:spChg chg="mod">
          <ac:chgData name="윤대헌" userId="3cdc3222-a7ed-4cfe-bfc1-2a5b7ae323c2" providerId="ADAL" clId="{A3E5906C-CA35-457B-8E70-91C6B502C6E8}" dt="2020-11-20T07:48:19.618" v="185" actId="26606"/>
          <ac:spMkLst>
            <pc:docMk/>
            <pc:sldMk cId="469015997" sldId="261"/>
            <ac:spMk id="2" creationId="{05B10B67-D470-4901-A33E-E620E9F64532}"/>
          </ac:spMkLst>
        </pc:spChg>
        <pc:spChg chg="del">
          <ac:chgData name="윤대헌" userId="3cdc3222-a7ed-4cfe-bfc1-2a5b7ae323c2" providerId="ADAL" clId="{A3E5906C-CA35-457B-8E70-91C6B502C6E8}" dt="2020-11-20T07:47:13.677" v="176"/>
          <ac:spMkLst>
            <pc:docMk/>
            <pc:sldMk cId="469015997" sldId="261"/>
            <ac:spMk id="3" creationId="{3F2976C9-0AF0-4AB8-8FE1-5A561A38D4A6}"/>
          </ac:spMkLst>
        </pc:spChg>
        <pc:spChg chg="add del">
          <ac:chgData name="윤대헌" userId="3cdc3222-a7ed-4cfe-bfc1-2a5b7ae323c2" providerId="ADAL" clId="{A3E5906C-CA35-457B-8E70-91C6B502C6E8}" dt="2020-11-20T07:53:32.503" v="248" actId="34122"/>
          <ac:spMkLst>
            <pc:docMk/>
            <pc:sldMk cId="469015997" sldId="261"/>
            <ac:spMk id="32" creationId="{8FB08A36-2EC4-4C11-9FC2-8315ED3252C5}"/>
          </ac:spMkLst>
        </pc:spChg>
        <pc:spChg chg="add mod">
          <ac:chgData name="윤대헌" userId="3cdc3222-a7ed-4cfe-bfc1-2a5b7ae323c2" providerId="ADAL" clId="{A3E5906C-CA35-457B-8E70-91C6B502C6E8}" dt="2020-11-20T08:06:27.013" v="569" actId="1076"/>
          <ac:spMkLst>
            <pc:docMk/>
            <pc:sldMk cId="469015997" sldId="261"/>
            <ac:spMk id="36" creationId="{EBD5DB22-626A-49F5-8DD7-190285555E11}"/>
          </ac:spMkLst>
        </pc:spChg>
        <pc:spChg chg="add mod">
          <ac:chgData name="윤대헌" userId="3cdc3222-a7ed-4cfe-bfc1-2a5b7ae323c2" providerId="ADAL" clId="{A3E5906C-CA35-457B-8E70-91C6B502C6E8}" dt="2020-11-20T08:06:14.934" v="542" actId="1076"/>
          <ac:spMkLst>
            <pc:docMk/>
            <pc:sldMk cId="469015997" sldId="261"/>
            <ac:spMk id="37" creationId="{F43D9231-A25F-40E1-9FD1-D325A464AE2D}"/>
          </ac:spMkLst>
        </pc:spChg>
        <pc:spChg chg="add mod">
          <ac:chgData name="윤대헌" userId="3cdc3222-a7ed-4cfe-bfc1-2a5b7ae323c2" providerId="ADAL" clId="{A3E5906C-CA35-457B-8E70-91C6B502C6E8}" dt="2020-11-20T08:21:26.135" v="1320"/>
          <ac:spMkLst>
            <pc:docMk/>
            <pc:sldMk cId="469015997" sldId="261"/>
            <ac:spMk id="38" creationId="{BA337775-8C5E-458C-BB81-F550C66F63B7}"/>
          </ac:spMkLst>
        </pc:spChg>
        <pc:spChg chg="add del">
          <ac:chgData name="윤대헌" userId="3cdc3222-a7ed-4cfe-bfc1-2a5b7ae323c2" providerId="ADAL" clId="{A3E5906C-CA35-457B-8E70-91C6B502C6E8}" dt="2020-11-20T07:53:32.503" v="248" actId="34122"/>
          <ac:spMkLst>
            <pc:docMk/>
            <pc:sldMk cId="469015997" sldId="261"/>
            <ac:spMk id="47" creationId="{CE44080C-3221-4405-BDD0-F8B4A416209D}"/>
          </ac:spMkLst>
        </pc:spChg>
        <pc:spChg chg="add del">
          <ac:chgData name="윤대헌" userId="3cdc3222-a7ed-4cfe-bfc1-2a5b7ae323c2" providerId="ADAL" clId="{A3E5906C-CA35-457B-8E70-91C6B502C6E8}" dt="2020-11-20T07:48:08.777" v="183" actId="26606"/>
          <ac:spMkLst>
            <pc:docMk/>
            <pc:sldMk cId="469015997" sldId="261"/>
            <ac:spMk id="71" creationId="{1DB7C82F-AB7E-4F0C-B829-FA1B9C415180}"/>
          </ac:spMkLst>
        </pc:spChg>
        <pc:spChg chg="add del">
          <ac:chgData name="윤대헌" userId="3cdc3222-a7ed-4cfe-bfc1-2a5b7ae323c2" providerId="ADAL" clId="{A3E5906C-CA35-457B-8E70-91C6B502C6E8}" dt="2020-11-20T07:48:19.618" v="185" actId="26606"/>
          <ac:spMkLst>
            <pc:docMk/>
            <pc:sldMk cId="469015997" sldId="261"/>
            <ac:spMk id="2052" creationId="{1DB7C82F-AB7E-4F0C-B829-FA1B9C415180}"/>
          </ac:spMkLst>
        </pc:spChg>
        <pc:grpChg chg="del mod">
          <ac:chgData name="윤대헌" userId="3cdc3222-a7ed-4cfe-bfc1-2a5b7ae323c2" providerId="ADAL" clId="{A3E5906C-CA35-457B-8E70-91C6B502C6E8}" dt="2020-11-20T07:51:33.133" v="195"/>
          <ac:grpSpMkLst>
            <pc:docMk/>
            <pc:sldMk cId="469015997" sldId="261"/>
            <ac:grpSpMk id="7" creationId="{5FD106A8-F1E5-491B-9908-2DFA353B586E}"/>
          </ac:grpSpMkLst>
        </pc:grpChg>
        <pc:grpChg chg="del mod">
          <ac:chgData name="윤대헌" userId="3cdc3222-a7ed-4cfe-bfc1-2a5b7ae323c2" providerId="ADAL" clId="{A3E5906C-CA35-457B-8E70-91C6B502C6E8}" dt="2020-11-20T07:51:52.006" v="208"/>
          <ac:grpSpMkLst>
            <pc:docMk/>
            <pc:sldMk cId="469015997" sldId="261"/>
            <ac:grpSpMk id="11" creationId="{62086297-46ED-4EEA-BE57-E53083324304}"/>
          </ac:grpSpMkLst>
        </pc:grpChg>
        <pc:grpChg chg="del mod">
          <ac:chgData name="윤대헌" userId="3cdc3222-a7ed-4cfe-bfc1-2a5b7ae323c2" providerId="ADAL" clId="{A3E5906C-CA35-457B-8E70-91C6B502C6E8}" dt="2020-11-20T07:52:38.563" v="235" actId="165"/>
          <ac:grpSpMkLst>
            <pc:docMk/>
            <pc:sldMk cId="469015997" sldId="261"/>
            <ac:grpSpMk id="18" creationId="{7D718A3C-BDEC-47DE-8361-2E70000DE0FF}"/>
          </ac:grpSpMkLst>
        </pc:grpChg>
        <pc:grpChg chg="del mod">
          <ac:chgData name="윤대헌" userId="3cdc3222-a7ed-4cfe-bfc1-2a5b7ae323c2" providerId="ADAL" clId="{A3E5906C-CA35-457B-8E70-91C6B502C6E8}" dt="2020-11-20T07:52:14.717" v="228"/>
          <ac:grpSpMkLst>
            <pc:docMk/>
            <pc:sldMk cId="469015997" sldId="261"/>
            <ac:grpSpMk id="26" creationId="{0F19EFBD-6A80-4EF8-A132-DBF58A981EF9}"/>
          </ac:grpSpMkLst>
        </pc:grpChg>
        <pc:grpChg chg="del mod">
          <ac:chgData name="윤대헌" userId="3cdc3222-a7ed-4cfe-bfc1-2a5b7ae323c2" providerId="ADAL" clId="{A3E5906C-CA35-457B-8E70-91C6B502C6E8}" dt="2020-11-20T07:52:38.563" v="235" actId="165"/>
          <ac:grpSpMkLst>
            <pc:docMk/>
            <pc:sldMk cId="469015997" sldId="261"/>
            <ac:grpSpMk id="29" creationId="{62529815-172D-4654-BC7C-81610DD6DD90}"/>
          </ac:grpSpMkLst>
        </pc:grpChg>
        <pc:grpChg chg="add del mod topLvl">
          <ac:chgData name="윤대헌" userId="3cdc3222-a7ed-4cfe-bfc1-2a5b7ae323c2" providerId="ADAL" clId="{A3E5906C-CA35-457B-8E70-91C6B502C6E8}" dt="2020-11-20T08:08:12.337" v="705"/>
          <ac:grpSpMkLst>
            <pc:docMk/>
            <pc:sldMk cId="469015997" sldId="261"/>
            <ac:grpSpMk id="30" creationId="{F6D65098-B6B0-4812-8F10-9B87848BB099}"/>
          </ac:grpSpMkLst>
        </pc:grpChg>
        <pc:grpChg chg="add del mod topLvl">
          <ac:chgData name="윤대헌" userId="3cdc3222-a7ed-4cfe-bfc1-2a5b7ae323c2" providerId="ADAL" clId="{A3E5906C-CA35-457B-8E70-91C6B502C6E8}" dt="2020-11-20T08:08:12.337" v="704"/>
          <ac:grpSpMkLst>
            <pc:docMk/>
            <pc:sldMk cId="469015997" sldId="261"/>
            <ac:grpSpMk id="31" creationId="{061D9A15-9DF4-4C31-9FDA-55413CB11F92}"/>
          </ac:grpSpMkLst>
        </pc:grpChg>
        <pc:grpChg chg="add del mod">
          <ac:chgData name="윤대헌" userId="3cdc3222-a7ed-4cfe-bfc1-2a5b7ae323c2" providerId="ADAL" clId="{A3E5906C-CA35-457B-8E70-91C6B502C6E8}" dt="2020-11-20T07:53:12.984" v="243" actId="165"/>
          <ac:grpSpMkLst>
            <pc:docMk/>
            <pc:sldMk cId="469015997" sldId="261"/>
            <ac:grpSpMk id="32" creationId="{B126D9AC-F28F-4709-8B2B-7DF389D0660D}"/>
          </ac:grpSpMkLst>
        </pc:grpChg>
        <pc:grpChg chg="add del mod">
          <ac:chgData name="윤대헌" userId="3cdc3222-a7ed-4cfe-bfc1-2a5b7ae323c2" providerId="ADAL" clId="{A3E5906C-CA35-457B-8E70-91C6B502C6E8}" dt="2020-11-20T08:08:12.337" v="705"/>
          <ac:grpSpMkLst>
            <pc:docMk/>
            <pc:sldMk cId="469015997" sldId="261"/>
            <ac:grpSpMk id="33" creationId="{D49FBAD4-2F50-43B4-84CF-5BD237E7259C}"/>
          </ac:grpSpMkLst>
        </pc:grpChg>
        <pc:grpChg chg="del mod">
          <ac:chgData name="윤대헌" userId="3cdc3222-a7ed-4cfe-bfc1-2a5b7ae323c2" providerId="ADAL" clId="{A3E5906C-CA35-457B-8E70-91C6B502C6E8}" dt="2020-11-20T08:08:29.477" v="711"/>
          <ac:grpSpMkLst>
            <pc:docMk/>
            <pc:sldMk cId="469015997" sldId="261"/>
            <ac:grpSpMk id="42" creationId="{68678D2F-236A-4588-BAB0-53A26D51105A}"/>
          </ac:grpSpMkLst>
        </pc:grpChg>
        <pc:grpChg chg="del mod">
          <ac:chgData name="윤대헌" userId="3cdc3222-a7ed-4cfe-bfc1-2a5b7ae323c2" providerId="ADAL" clId="{A3E5906C-CA35-457B-8E70-91C6B502C6E8}" dt="2020-11-20T08:08:52.140" v="727"/>
          <ac:grpSpMkLst>
            <pc:docMk/>
            <pc:sldMk cId="469015997" sldId="261"/>
            <ac:grpSpMk id="55" creationId="{C9B56438-95CE-4925-AA18-4976F46FDA23}"/>
          </ac:grpSpMkLst>
        </pc:grpChg>
        <pc:grpChg chg="del mod">
          <ac:chgData name="윤대헌" userId="3cdc3222-a7ed-4cfe-bfc1-2a5b7ae323c2" providerId="ADAL" clId="{A3E5906C-CA35-457B-8E70-91C6B502C6E8}" dt="2020-11-20T08:09:02.741" v="743"/>
          <ac:grpSpMkLst>
            <pc:docMk/>
            <pc:sldMk cId="469015997" sldId="261"/>
            <ac:grpSpMk id="58" creationId="{D2AE917E-4DD3-4D36-ACA5-950AA889A2F4}"/>
          </ac:grpSpMkLst>
        </pc:grpChg>
        <pc:grpChg chg="del mod">
          <ac:chgData name="윤대헌" userId="3cdc3222-a7ed-4cfe-bfc1-2a5b7ae323c2" providerId="ADAL" clId="{A3E5906C-CA35-457B-8E70-91C6B502C6E8}" dt="2020-11-20T08:09:08.844" v="748"/>
          <ac:grpSpMkLst>
            <pc:docMk/>
            <pc:sldMk cId="469015997" sldId="261"/>
            <ac:grpSpMk id="67" creationId="{16725F59-ED77-464F-8C3F-07F2E2D87289}"/>
          </ac:grpSpMkLst>
        </pc:grpChg>
        <pc:grpChg chg="del mod">
          <ac:chgData name="윤대헌" userId="3cdc3222-a7ed-4cfe-bfc1-2a5b7ae323c2" providerId="ADAL" clId="{A3E5906C-CA35-457B-8E70-91C6B502C6E8}" dt="2020-11-20T08:09:13.462" v="752"/>
          <ac:grpSpMkLst>
            <pc:docMk/>
            <pc:sldMk cId="469015997" sldId="261"/>
            <ac:grpSpMk id="73" creationId="{5A199571-D20D-4935-9A6A-DE8DF88861C4}"/>
          </ac:grpSpMkLst>
        </pc:grpChg>
        <pc:grpChg chg="del mod">
          <ac:chgData name="윤대헌" userId="3cdc3222-a7ed-4cfe-bfc1-2a5b7ae323c2" providerId="ADAL" clId="{A3E5906C-CA35-457B-8E70-91C6B502C6E8}" dt="2020-11-20T08:09:27.926" v="764"/>
          <ac:grpSpMkLst>
            <pc:docMk/>
            <pc:sldMk cId="469015997" sldId="261"/>
            <ac:grpSpMk id="76" creationId="{CB923AB1-2E41-4096-8158-A3323AF2E6B8}"/>
          </ac:grpSpMkLst>
        </pc:grpChg>
        <pc:grpChg chg="del mod">
          <ac:chgData name="윤대헌" userId="3cdc3222-a7ed-4cfe-bfc1-2a5b7ae323c2" providerId="ADAL" clId="{A3E5906C-CA35-457B-8E70-91C6B502C6E8}" dt="2020-11-20T08:09:27.926" v="764"/>
          <ac:grpSpMkLst>
            <pc:docMk/>
            <pc:sldMk cId="469015997" sldId="261"/>
            <ac:grpSpMk id="80" creationId="{D53993F7-2723-42B2-BA50-B6C73B208FBD}"/>
          </ac:grpSpMkLst>
        </pc:grpChg>
        <pc:grpChg chg="del mod">
          <ac:chgData name="윤대헌" userId="3cdc3222-a7ed-4cfe-bfc1-2a5b7ae323c2" providerId="ADAL" clId="{A3E5906C-CA35-457B-8E70-91C6B502C6E8}" dt="2020-11-20T08:09:35.421" v="768"/>
          <ac:grpSpMkLst>
            <pc:docMk/>
            <pc:sldMk cId="469015997" sldId="261"/>
            <ac:grpSpMk id="84" creationId="{E6D6E861-714C-4811-9B26-FF7BC0F8AF8A}"/>
          </ac:grpSpMkLst>
        </pc:grpChg>
        <pc:grpChg chg="del mod">
          <ac:chgData name="윤대헌" userId="3cdc3222-a7ed-4cfe-bfc1-2a5b7ae323c2" providerId="ADAL" clId="{A3E5906C-CA35-457B-8E70-91C6B502C6E8}" dt="2020-11-20T08:09:36.384" v="770"/>
          <ac:grpSpMkLst>
            <pc:docMk/>
            <pc:sldMk cId="469015997" sldId="261"/>
            <ac:grpSpMk id="88" creationId="{3ED2E70C-A677-4BAF-84A0-ED5CC19E8D3F}"/>
          </ac:grpSpMkLst>
        </pc:grpChg>
        <pc:grpChg chg="del mod">
          <ac:chgData name="윤대헌" userId="3cdc3222-a7ed-4cfe-bfc1-2a5b7ae323c2" providerId="ADAL" clId="{A3E5906C-CA35-457B-8E70-91C6B502C6E8}" dt="2020-11-20T08:09:51.268" v="777"/>
          <ac:grpSpMkLst>
            <pc:docMk/>
            <pc:sldMk cId="469015997" sldId="261"/>
            <ac:grpSpMk id="90" creationId="{4F9683FA-4289-4E2D-8D46-B537DA0B7790}"/>
          </ac:grpSpMkLst>
        </pc:grpChg>
        <pc:grpChg chg="del mod">
          <ac:chgData name="윤대헌" userId="3cdc3222-a7ed-4cfe-bfc1-2a5b7ae323c2" providerId="ADAL" clId="{A3E5906C-CA35-457B-8E70-91C6B502C6E8}" dt="2020-11-20T08:09:51.268" v="777"/>
          <ac:grpSpMkLst>
            <pc:docMk/>
            <pc:sldMk cId="469015997" sldId="261"/>
            <ac:grpSpMk id="97" creationId="{7DB96C9D-2A60-4A49-8AE8-6C4477D96851}"/>
          </ac:grpSpMkLst>
        </pc:grpChg>
        <pc:grpChg chg="del mod">
          <ac:chgData name="윤대헌" userId="3cdc3222-a7ed-4cfe-bfc1-2a5b7ae323c2" providerId="ADAL" clId="{A3E5906C-CA35-457B-8E70-91C6B502C6E8}" dt="2020-11-20T08:10:35.220" v="781"/>
          <ac:grpSpMkLst>
            <pc:docMk/>
            <pc:sldMk cId="469015997" sldId="261"/>
            <ac:grpSpMk id="98" creationId="{E4879133-1E45-45EE-B5BA-EA5DD8FE0A62}"/>
          </ac:grpSpMkLst>
        </pc:grpChg>
        <pc:grpChg chg="del mod">
          <ac:chgData name="윤대헌" userId="3cdc3222-a7ed-4cfe-bfc1-2a5b7ae323c2" providerId="ADAL" clId="{A3E5906C-CA35-457B-8E70-91C6B502C6E8}" dt="2020-11-20T08:10:47.118" v="786"/>
          <ac:grpSpMkLst>
            <pc:docMk/>
            <pc:sldMk cId="469015997" sldId="261"/>
            <ac:grpSpMk id="101" creationId="{95B17BB5-4136-444C-BD4D-FB62316102D3}"/>
          </ac:grpSpMkLst>
        </pc:grpChg>
        <pc:grpChg chg="del mod">
          <ac:chgData name="윤대헌" userId="3cdc3222-a7ed-4cfe-bfc1-2a5b7ae323c2" providerId="ADAL" clId="{A3E5906C-CA35-457B-8E70-91C6B502C6E8}" dt="2020-11-20T08:11:00.940" v="794"/>
          <ac:grpSpMkLst>
            <pc:docMk/>
            <pc:sldMk cId="469015997" sldId="261"/>
            <ac:grpSpMk id="106" creationId="{1F3CEBFC-196E-43D5-BF92-21F2A0D3463B}"/>
          </ac:grpSpMkLst>
        </pc:grpChg>
        <pc:grpChg chg="del mod">
          <ac:chgData name="윤대헌" userId="3cdc3222-a7ed-4cfe-bfc1-2a5b7ae323c2" providerId="ADAL" clId="{A3E5906C-CA35-457B-8E70-91C6B502C6E8}" dt="2020-11-20T08:11:06.008" v="803"/>
          <ac:grpSpMkLst>
            <pc:docMk/>
            <pc:sldMk cId="469015997" sldId="261"/>
            <ac:grpSpMk id="110" creationId="{ECDCD9B3-CF26-4086-9D14-EE103AEDADCF}"/>
          </ac:grpSpMkLst>
        </pc:grpChg>
        <pc:grpChg chg="del mod">
          <ac:chgData name="윤대헌" userId="3cdc3222-a7ed-4cfe-bfc1-2a5b7ae323c2" providerId="ADAL" clId="{A3E5906C-CA35-457B-8E70-91C6B502C6E8}" dt="2020-11-20T08:11:11.426" v="813"/>
          <ac:grpSpMkLst>
            <pc:docMk/>
            <pc:sldMk cId="469015997" sldId="261"/>
            <ac:grpSpMk id="116" creationId="{70B945FB-E07D-4EFD-A63D-9EBFB24A6209}"/>
          </ac:grpSpMkLst>
        </pc:grpChg>
        <pc:grpChg chg="del mod">
          <ac:chgData name="윤대헌" userId="3cdc3222-a7ed-4cfe-bfc1-2a5b7ae323c2" providerId="ADAL" clId="{A3E5906C-CA35-457B-8E70-91C6B502C6E8}" dt="2020-11-20T08:11:17.605" v="827"/>
          <ac:grpSpMkLst>
            <pc:docMk/>
            <pc:sldMk cId="469015997" sldId="261"/>
            <ac:grpSpMk id="126" creationId="{EE195A01-517C-45B5-A4D3-0223E7F75B4E}"/>
          </ac:grpSpMkLst>
        </pc:grpChg>
        <pc:grpChg chg="del mod">
          <ac:chgData name="윤대헌" userId="3cdc3222-a7ed-4cfe-bfc1-2a5b7ae323c2" providerId="ADAL" clId="{A3E5906C-CA35-457B-8E70-91C6B502C6E8}" dt="2020-11-20T08:11:22.141" v="835"/>
          <ac:grpSpMkLst>
            <pc:docMk/>
            <pc:sldMk cId="469015997" sldId="261"/>
            <ac:grpSpMk id="2060" creationId="{6A4E75D8-DFD8-43EB-BFBB-042D7A819EE5}"/>
          </ac:grpSpMkLst>
        </pc:grpChg>
        <pc:grpChg chg="mod">
          <ac:chgData name="윤대헌" userId="3cdc3222-a7ed-4cfe-bfc1-2a5b7ae323c2" providerId="ADAL" clId="{A3E5906C-CA35-457B-8E70-91C6B502C6E8}" dt="2020-11-20T08:11:22.141" v="835"/>
          <ac:grpSpMkLst>
            <pc:docMk/>
            <pc:sldMk cId="469015997" sldId="261"/>
            <ac:grpSpMk id="2068" creationId="{C30603A4-4A4C-4C8D-B8DB-8641EDC470A6}"/>
          </ac:grpSpMkLst>
        </pc:grpChg>
        <pc:grpChg chg="del mod">
          <ac:chgData name="윤대헌" userId="3cdc3222-a7ed-4cfe-bfc1-2a5b7ae323c2" providerId="ADAL" clId="{A3E5906C-CA35-457B-8E70-91C6B502C6E8}" dt="2020-11-20T08:11:56.664" v="873"/>
          <ac:grpSpMkLst>
            <pc:docMk/>
            <pc:sldMk cId="469015997" sldId="261"/>
            <ac:grpSpMk id="2079" creationId="{E10217F2-A163-4B74-88DD-D91A072301A0}"/>
          </ac:grpSpMkLst>
        </pc:grpChg>
        <pc:grpChg chg="mod">
          <ac:chgData name="윤대헌" userId="3cdc3222-a7ed-4cfe-bfc1-2a5b7ae323c2" providerId="ADAL" clId="{A3E5906C-CA35-457B-8E70-91C6B502C6E8}" dt="2020-11-20T08:11:41.675" v="846"/>
          <ac:grpSpMkLst>
            <pc:docMk/>
            <pc:sldMk cId="469015997" sldId="261"/>
            <ac:grpSpMk id="2080" creationId="{CF9219E9-59D2-4354-A4DB-500445527738}"/>
          </ac:grpSpMkLst>
        </pc:grpChg>
        <pc:grpChg chg="mod">
          <ac:chgData name="윤대헌" userId="3cdc3222-a7ed-4cfe-bfc1-2a5b7ae323c2" providerId="ADAL" clId="{A3E5906C-CA35-457B-8E70-91C6B502C6E8}" dt="2020-11-20T08:11:41.675" v="846"/>
          <ac:grpSpMkLst>
            <pc:docMk/>
            <pc:sldMk cId="469015997" sldId="261"/>
            <ac:grpSpMk id="2081" creationId="{6875247F-7BC4-4956-8B8C-9373F1A9B6C9}"/>
          </ac:grpSpMkLst>
        </pc:grpChg>
        <pc:grpChg chg="del mod">
          <ac:chgData name="윤대헌" userId="3cdc3222-a7ed-4cfe-bfc1-2a5b7ae323c2" providerId="ADAL" clId="{A3E5906C-CA35-457B-8E70-91C6B502C6E8}" dt="2020-11-20T08:11:56.664" v="873"/>
          <ac:grpSpMkLst>
            <pc:docMk/>
            <pc:sldMk cId="469015997" sldId="261"/>
            <ac:grpSpMk id="2082" creationId="{DBA5FD18-AE3D-4C92-9BD7-10059E4D6F0C}"/>
          </ac:grpSpMkLst>
        </pc:grpChg>
        <pc:grpChg chg="mod">
          <ac:chgData name="윤대헌" userId="3cdc3222-a7ed-4cfe-bfc1-2a5b7ae323c2" providerId="ADAL" clId="{A3E5906C-CA35-457B-8E70-91C6B502C6E8}" dt="2020-11-20T08:11:43.931" v="850"/>
          <ac:grpSpMkLst>
            <pc:docMk/>
            <pc:sldMk cId="469015997" sldId="261"/>
            <ac:grpSpMk id="2086" creationId="{78CF6DC3-5211-4278-97C2-50246C5BE1EE}"/>
          </ac:grpSpMkLst>
        </pc:grpChg>
        <pc:grpChg chg="del mod">
          <ac:chgData name="윤대헌" userId="3cdc3222-a7ed-4cfe-bfc1-2a5b7ae323c2" providerId="ADAL" clId="{A3E5906C-CA35-457B-8E70-91C6B502C6E8}" dt="2020-11-20T08:11:56.664" v="873"/>
          <ac:grpSpMkLst>
            <pc:docMk/>
            <pc:sldMk cId="469015997" sldId="261"/>
            <ac:grpSpMk id="2090" creationId="{47D62CC7-CC50-4174-988D-6A27557AB639}"/>
          </ac:grpSpMkLst>
        </pc:grpChg>
        <pc:grpChg chg="mod">
          <ac:chgData name="윤대헌" userId="3cdc3222-a7ed-4cfe-bfc1-2a5b7ae323c2" providerId="ADAL" clId="{A3E5906C-CA35-457B-8E70-91C6B502C6E8}" dt="2020-11-20T08:11:48.660" v="859"/>
          <ac:grpSpMkLst>
            <pc:docMk/>
            <pc:sldMk cId="469015997" sldId="261"/>
            <ac:grpSpMk id="2095" creationId="{5443F304-C5AA-4238-ACCA-9885FD65A1B8}"/>
          </ac:grpSpMkLst>
        </pc:grpChg>
        <pc:grpChg chg="mod">
          <ac:chgData name="윤대헌" userId="3cdc3222-a7ed-4cfe-bfc1-2a5b7ae323c2" providerId="ADAL" clId="{A3E5906C-CA35-457B-8E70-91C6B502C6E8}" dt="2020-11-20T08:11:52.895" v="865"/>
          <ac:grpSpMkLst>
            <pc:docMk/>
            <pc:sldMk cId="469015997" sldId="261"/>
            <ac:grpSpMk id="2101" creationId="{4702D2A0-DE40-4806-8DF8-6D84ECEA82FA}"/>
          </ac:grpSpMkLst>
        </pc:grpChg>
        <pc:grpChg chg="mod">
          <ac:chgData name="윤대헌" userId="3cdc3222-a7ed-4cfe-bfc1-2a5b7ae323c2" providerId="ADAL" clId="{A3E5906C-CA35-457B-8E70-91C6B502C6E8}" dt="2020-11-20T08:11:56.664" v="873"/>
          <ac:grpSpMkLst>
            <pc:docMk/>
            <pc:sldMk cId="469015997" sldId="261"/>
            <ac:grpSpMk id="2109" creationId="{3895C174-42DE-4EF6-947E-76456BC21313}"/>
          </ac:grpSpMkLst>
        </pc:grpChg>
        <pc:grpChg chg="mod">
          <ac:chgData name="윤대헌" userId="3cdc3222-a7ed-4cfe-bfc1-2a5b7ae323c2" providerId="ADAL" clId="{A3E5906C-CA35-457B-8E70-91C6B502C6E8}" dt="2020-11-20T08:11:56.664" v="873"/>
          <ac:grpSpMkLst>
            <pc:docMk/>
            <pc:sldMk cId="469015997" sldId="261"/>
            <ac:grpSpMk id="2110" creationId="{212C02A2-C51B-421F-B4BF-FF20C78F9A3D}"/>
          </ac:grpSpMkLst>
        </pc:grpChg>
        <pc:picChg chg="add mod modCrop">
          <ac:chgData name="윤대헌" userId="3cdc3222-a7ed-4cfe-bfc1-2a5b7ae323c2" providerId="ADAL" clId="{A3E5906C-CA35-457B-8E70-91C6B502C6E8}" dt="2020-11-20T08:24:40.547" v="1328" actId="1076"/>
          <ac:picMkLst>
            <pc:docMk/>
            <pc:sldMk cId="469015997" sldId="261"/>
            <ac:picMk id="4" creationId="{86662F4C-AFED-48DE-B21E-166D9C14A123}"/>
          </ac:picMkLst>
        </pc:picChg>
        <pc:picChg chg="add del">
          <ac:chgData name="윤대헌" userId="3cdc3222-a7ed-4cfe-bfc1-2a5b7ae323c2" providerId="ADAL" clId="{A3E5906C-CA35-457B-8E70-91C6B502C6E8}" dt="2020-11-20T08:03:39.041" v="340"/>
          <ac:picMkLst>
            <pc:docMk/>
            <pc:sldMk cId="469015997" sldId="261"/>
            <ac:picMk id="34" creationId="{0D77C9DB-15B6-40E1-B47A-928B0AB166B6}"/>
          </ac:picMkLst>
        </pc:picChg>
        <pc:picChg chg="add del mod">
          <ac:chgData name="윤대헌" userId="3cdc3222-a7ed-4cfe-bfc1-2a5b7ae323c2" providerId="ADAL" clId="{A3E5906C-CA35-457B-8E70-91C6B502C6E8}" dt="2020-11-20T08:44:22.530" v="1537" actId="478"/>
          <ac:picMkLst>
            <pc:docMk/>
            <pc:sldMk cId="469015997" sldId="261"/>
            <ac:picMk id="35" creationId="{E590484B-5A0D-4901-BAE2-F44AAE8479D7}"/>
          </ac:picMkLst>
        </pc:picChg>
        <pc:picChg chg="add del mod">
          <ac:chgData name="윤대헌" userId="3cdc3222-a7ed-4cfe-bfc1-2a5b7ae323c2" providerId="ADAL" clId="{A3E5906C-CA35-457B-8E70-91C6B502C6E8}" dt="2020-11-20T08:24:41.861" v="1329" actId="478"/>
          <ac:picMkLst>
            <pc:docMk/>
            <pc:sldMk cId="469015997" sldId="261"/>
            <ac:picMk id="191" creationId="{F0D5844D-79F0-4DF9-9B88-AD108EEC7722}"/>
          </ac:picMkLst>
        </pc:picChg>
        <pc:picChg chg="add mod">
          <ac:chgData name="윤대헌" userId="3cdc3222-a7ed-4cfe-bfc1-2a5b7ae323c2" providerId="ADAL" clId="{A3E5906C-CA35-457B-8E70-91C6B502C6E8}" dt="2020-11-20T08:07:58.799" v="702" actId="1076"/>
          <ac:picMkLst>
            <pc:docMk/>
            <pc:sldMk cId="469015997" sldId="261"/>
            <ac:picMk id="2050" creationId="{309D5CD9-F7AD-4283-9AAA-BDFB6B55745D}"/>
          </ac:picMkLst>
        </pc:picChg>
        <pc:picChg chg="add mod">
          <ac:chgData name="윤대헌" userId="3cdc3222-a7ed-4cfe-bfc1-2a5b7ae323c2" providerId="ADAL" clId="{A3E5906C-CA35-457B-8E70-91C6B502C6E8}" dt="2020-11-20T08:47:50.815" v="1562" actId="1076"/>
          <ac:picMkLst>
            <pc:docMk/>
            <pc:sldMk cId="469015997" sldId="261"/>
            <ac:picMk id="2111" creationId="{80B98D22-C486-4E3B-BE46-A1232FC7D1FD}"/>
          </ac:picMkLst>
        </pc:picChg>
        <pc:inkChg chg="add del mod">
          <ac:chgData name="윤대헌" userId="3cdc3222-a7ed-4cfe-bfc1-2a5b7ae323c2" providerId="ADAL" clId="{A3E5906C-CA35-457B-8E70-91C6B502C6E8}" dt="2020-11-20T07:51:33.133" v="196"/>
          <ac:inkMkLst>
            <pc:docMk/>
            <pc:sldMk cId="469015997" sldId="261"/>
            <ac:inkMk id="5" creationId="{485C651C-6019-471F-992F-1EBE56E45BF5}"/>
          </ac:inkMkLst>
        </pc:inkChg>
        <pc:inkChg chg="add del mod">
          <ac:chgData name="윤대헌" userId="3cdc3222-a7ed-4cfe-bfc1-2a5b7ae323c2" providerId="ADAL" clId="{A3E5906C-CA35-457B-8E70-91C6B502C6E8}" dt="2020-11-20T07:51:33.133" v="195"/>
          <ac:inkMkLst>
            <pc:docMk/>
            <pc:sldMk cId="469015997" sldId="261"/>
            <ac:inkMk id="6" creationId="{5BB9E6A6-B6FA-42B8-929C-CED41FE61F0F}"/>
          </ac:inkMkLst>
        </pc:inkChg>
        <pc:inkChg chg="add del">
          <ac:chgData name="윤대헌" userId="3cdc3222-a7ed-4cfe-bfc1-2a5b7ae323c2" providerId="ADAL" clId="{A3E5906C-CA35-457B-8E70-91C6B502C6E8}" dt="2020-11-20T07:51:36.034" v="198"/>
          <ac:inkMkLst>
            <pc:docMk/>
            <pc:sldMk cId="469015997" sldId="261"/>
            <ac:inkMk id="8" creationId="{2EF1836D-C316-472F-8829-1A25BDE81896}"/>
          </ac:inkMkLst>
        </pc:inkChg>
        <pc:inkChg chg="add del mod">
          <ac:chgData name="윤대헌" userId="3cdc3222-a7ed-4cfe-bfc1-2a5b7ae323c2" providerId="ADAL" clId="{A3E5906C-CA35-457B-8E70-91C6B502C6E8}" dt="2020-11-20T07:51:52.006" v="209"/>
          <ac:inkMkLst>
            <pc:docMk/>
            <pc:sldMk cId="469015997" sldId="261"/>
            <ac:inkMk id="9" creationId="{0297C859-880F-4411-8997-FB851F870DF1}"/>
          </ac:inkMkLst>
        </pc:inkChg>
        <pc:inkChg chg="add del mod">
          <ac:chgData name="윤대헌" userId="3cdc3222-a7ed-4cfe-bfc1-2a5b7ae323c2" providerId="ADAL" clId="{A3E5906C-CA35-457B-8E70-91C6B502C6E8}" dt="2020-11-20T07:51:52.006" v="208"/>
          <ac:inkMkLst>
            <pc:docMk/>
            <pc:sldMk cId="469015997" sldId="261"/>
            <ac:inkMk id="10" creationId="{DFC66993-FCDB-46A0-911A-E78EC3B7B108}"/>
          </ac:inkMkLst>
        </pc:inkChg>
        <pc:inkChg chg="add del">
          <ac:chgData name="윤대헌" userId="3cdc3222-a7ed-4cfe-bfc1-2a5b7ae323c2" providerId="ADAL" clId="{A3E5906C-CA35-457B-8E70-91C6B502C6E8}" dt="2020-11-20T07:51:41.571" v="205"/>
          <ac:inkMkLst>
            <pc:docMk/>
            <pc:sldMk cId="469015997" sldId="261"/>
            <ac:inkMk id="12" creationId="{48C80D88-D895-4272-A860-5252BF68107C}"/>
          </ac:inkMkLst>
        </pc:inkChg>
        <pc:inkChg chg="add del">
          <ac:chgData name="윤대헌" userId="3cdc3222-a7ed-4cfe-bfc1-2a5b7ae323c2" providerId="ADAL" clId="{A3E5906C-CA35-457B-8E70-91C6B502C6E8}" dt="2020-11-20T07:51:41.570" v="204"/>
          <ac:inkMkLst>
            <pc:docMk/>
            <pc:sldMk cId="469015997" sldId="261"/>
            <ac:inkMk id="13" creationId="{167154C8-A856-43E9-B8F0-772940D2799A}"/>
          </ac:inkMkLst>
        </pc:inkChg>
        <pc:inkChg chg="add del">
          <ac:chgData name="윤대헌" userId="3cdc3222-a7ed-4cfe-bfc1-2a5b7ae323c2" providerId="ADAL" clId="{A3E5906C-CA35-457B-8E70-91C6B502C6E8}" dt="2020-11-20T07:51:48.177" v="207"/>
          <ac:inkMkLst>
            <pc:docMk/>
            <pc:sldMk cId="469015997" sldId="261"/>
            <ac:inkMk id="14" creationId="{F9918C9A-304C-4619-9458-3721360CD32B}"/>
          </ac:inkMkLst>
        </pc:inkChg>
        <pc:inkChg chg="add del">
          <ac:chgData name="윤대헌" userId="3cdc3222-a7ed-4cfe-bfc1-2a5b7ae323c2" providerId="ADAL" clId="{A3E5906C-CA35-457B-8E70-91C6B502C6E8}" dt="2020-11-20T07:51:53.736" v="211"/>
          <ac:inkMkLst>
            <pc:docMk/>
            <pc:sldMk cId="469015997" sldId="261"/>
            <ac:inkMk id="15" creationId="{18BCDFE8-6430-4EB4-8033-02FFBE24728C}"/>
          </ac:inkMkLst>
        </pc:inkChg>
        <pc:inkChg chg="add del mod topLvl">
          <ac:chgData name="윤대헌" userId="3cdc3222-a7ed-4cfe-bfc1-2a5b7ae323c2" providerId="ADAL" clId="{A3E5906C-CA35-457B-8E70-91C6B502C6E8}" dt="2020-11-20T08:08:12.337" v="704"/>
          <ac:inkMkLst>
            <pc:docMk/>
            <pc:sldMk cId="469015997" sldId="261"/>
            <ac:inkMk id="16" creationId="{D373B31E-72C7-4102-82F3-A50BFC6D8F85}"/>
          </ac:inkMkLst>
        </pc:inkChg>
        <pc:inkChg chg="add del mod topLvl">
          <ac:chgData name="윤대헌" userId="3cdc3222-a7ed-4cfe-bfc1-2a5b7ae323c2" providerId="ADAL" clId="{A3E5906C-CA35-457B-8E70-91C6B502C6E8}" dt="2020-11-20T08:08:12.337" v="705"/>
          <ac:inkMkLst>
            <pc:docMk/>
            <pc:sldMk cId="469015997" sldId="261"/>
            <ac:inkMk id="17" creationId="{B88003BC-D357-4274-A57B-82AA18C4C962}"/>
          </ac:inkMkLst>
        </pc:inkChg>
        <pc:inkChg chg="add del">
          <ac:chgData name="윤대헌" userId="3cdc3222-a7ed-4cfe-bfc1-2a5b7ae323c2" providerId="ADAL" clId="{A3E5906C-CA35-457B-8E70-91C6B502C6E8}" dt="2020-11-20T07:52:04.562" v="217"/>
          <ac:inkMkLst>
            <pc:docMk/>
            <pc:sldMk cId="469015997" sldId="261"/>
            <ac:inkMk id="19" creationId="{0335D46B-901B-4FED-B13C-29CE658707EC}"/>
          </ac:inkMkLst>
        </pc:inkChg>
        <pc:inkChg chg="add del">
          <ac:chgData name="윤대헌" userId="3cdc3222-a7ed-4cfe-bfc1-2a5b7ae323c2" providerId="ADAL" clId="{A3E5906C-CA35-457B-8E70-91C6B502C6E8}" dt="2020-11-20T07:52:04.815" v="218"/>
          <ac:inkMkLst>
            <pc:docMk/>
            <pc:sldMk cId="469015997" sldId="261"/>
            <ac:inkMk id="20" creationId="{C3A1B97A-D2B8-4ACA-88BE-D27AE5E94AE5}"/>
          </ac:inkMkLst>
        </pc:inkChg>
        <pc:inkChg chg="add del">
          <ac:chgData name="윤대헌" userId="3cdc3222-a7ed-4cfe-bfc1-2a5b7ae323c2" providerId="ADAL" clId="{A3E5906C-CA35-457B-8E70-91C6B502C6E8}" dt="2020-11-20T07:52:07.962" v="222"/>
          <ac:inkMkLst>
            <pc:docMk/>
            <pc:sldMk cId="469015997" sldId="261"/>
            <ac:inkMk id="21" creationId="{F597EC28-6513-4F63-A796-CF393D5A6E02}"/>
          </ac:inkMkLst>
        </pc:inkChg>
        <pc:inkChg chg="add del">
          <ac:chgData name="윤대헌" userId="3cdc3222-a7ed-4cfe-bfc1-2a5b7ae323c2" providerId="ADAL" clId="{A3E5906C-CA35-457B-8E70-91C6B502C6E8}" dt="2020-11-20T07:52:07.962" v="221"/>
          <ac:inkMkLst>
            <pc:docMk/>
            <pc:sldMk cId="469015997" sldId="261"/>
            <ac:inkMk id="22" creationId="{DAD8C4CF-0544-41B1-9A56-28D668A69563}"/>
          </ac:inkMkLst>
        </pc:inkChg>
        <pc:inkChg chg="add del">
          <ac:chgData name="윤대헌" userId="3cdc3222-a7ed-4cfe-bfc1-2a5b7ae323c2" providerId="ADAL" clId="{A3E5906C-CA35-457B-8E70-91C6B502C6E8}" dt="2020-11-20T07:52:09.978" v="224"/>
          <ac:inkMkLst>
            <pc:docMk/>
            <pc:sldMk cId="469015997" sldId="261"/>
            <ac:inkMk id="23" creationId="{FC964487-A900-4195-89BF-395AC04C0663}"/>
          </ac:inkMkLst>
        </pc:inkChg>
        <pc:inkChg chg="add del mod topLvl">
          <ac:chgData name="윤대헌" userId="3cdc3222-a7ed-4cfe-bfc1-2a5b7ae323c2" providerId="ADAL" clId="{A3E5906C-CA35-457B-8E70-91C6B502C6E8}" dt="2020-11-20T08:08:12.337" v="705"/>
          <ac:inkMkLst>
            <pc:docMk/>
            <pc:sldMk cId="469015997" sldId="261"/>
            <ac:inkMk id="24" creationId="{5A466552-7AAF-4721-9040-3E6C53E229CE}"/>
          </ac:inkMkLst>
        </pc:inkChg>
        <pc:inkChg chg="add del mod">
          <ac:chgData name="윤대헌" userId="3cdc3222-a7ed-4cfe-bfc1-2a5b7ae323c2" providerId="ADAL" clId="{A3E5906C-CA35-457B-8E70-91C6B502C6E8}" dt="2020-11-20T07:52:14.717" v="228"/>
          <ac:inkMkLst>
            <pc:docMk/>
            <pc:sldMk cId="469015997" sldId="261"/>
            <ac:inkMk id="25" creationId="{06154C23-DFDF-48AA-9245-82CEDF2B86AD}"/>
          </ac:inkMkLst>
        </pc:inkChg>
        <pc:inkChg chg="add del mod topLvl">
          <ac:chgData name="윤대헌" userId="3cdc3222-a7ed-4cfe-bfc1-2a5b7ae323c2" providerId="ADAL" clId="{A3E5906C-CA35-457B-8E70-91C6B502C6E8}" dt="2020-11-20T08:08:12.337" v="705"/>
          <ac:inkMkLst>
            <pc:docMk/>
            <pc:sldMk cId="469015997" sldId="261"/>
            <ac:inkMk id="27" creationId="{22E0669E-D9DA-4F59-9CFF-C701A5458A58}"/>
          </ac:inkMkLst>
        </pc:inkChg>
        <pc:inkChg chg="add del mod topLvl">
          <ac:chgData name="윤대헌" userId="3cdc3222-a7ed-4cfe-bfc1-2a5b7ae323c2" providerId="ADAL" clId="{A3E5906C-CA35-457B-8E70-91C6B502C6E8}" dt="2020-11-20T08:08:12.337" v="705"/>
          <ac:inkMkLst>
            <pc:docMk/>
            <pc:sldMk cId="469015997" sldId="261"/>
            <ac:inkMk id="28" creationId="{8EB32ADF-E612-45F8-9FDA-6DE8DF727465}"/>
          </ac:inkMkLst>
        </pc:inkChg>
        <pc:inkChg chg="add del">
          <ac:chgData name="윤대헌" userId="3cdc3222-a7ed-4cfe-bfc1-2a5b7ae323c2" providerId="ADAL" clId="{A3E5906C-CA35-457B-8E70-91C6B502C6E8}" dt="2020-11-20T08:08:17.315" v="707"/>
          <ac:inkMkLst>
            <pc:docMk/>
            <pc:sldMk cId="469015997" sldId="261"/>
            <ac:inkMk id="39" creationId="{097CCB9F-8230-4054-8687-FA7B88C0AD49}"/>
          </ac:inkMkLst>
        </pc:inkChg>
        <pc:inkChg chg="add del mod">
          <ac:chgData name="윤대헌" userId="3cdc3222-a7ed-4cfe-bfc1-2a5b7ae323c2" providerId="ADAL" clId="{A3E5906C-CA35-457B-8E70-91C6B502C6E8}" dt="2020-11-20T08:08:29.477" v="712"/>
          <ac:inkMkLst>
            <pc:docMk/>
            <pc:sldMk cId="469015997" sldId="261"/>
            <ac:inkMk id="40" creationId="{38071B62-3C80-4510-A3CF-28E5D602FD23}"/>
          </ac:inkMkLst>
        </pc:inkChg>
        <pc:inkChg chg="add del mod">
          <ac:chgData name="윤대헌" userId="3cdc3222-a7ed-4cfe-bfc1-2a5b7ae323c2" providerId="ADAL" clId="{A3E5906C-CA35-457B-8E70-91C6B502C6E8}" dt="2020-11-20T08:08:29.477" v="711"/>
          <ac:inkMkLst>
            <pc:docMk/>
            <pc:sldMk cId="469015997" sldId="261"/>
            <ac:inkMk id="41" creationId="{83F721D7-A154-4CCB-9413-4401BA2909DD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43" creationId="{B5C569DD-7370-4734-B097-59281210C0A8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44" creationId="{8D37796F-6256-4C0E-8486-A4F0202CA10B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45" creationId="{7C4B94A1-5455-46CE-A4DF-C52CC01B4812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46" creationId="{30CA1459-BB5E-43FE-AB53-12EE583170CC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48" creationId="{653A9A0B-3EE4-44F3-AE4F-C66C5E8628E8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49" creationId="{9E0674C2-BD2C-4707-818C-DF010BC2F53A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0" creationId="{BCCFBE39-D86F-4440-8AA9-565D926FCB02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1" creationId="{E3BF27AD-55BD-436B-ABF7-9695048EAB60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2" creationId="{5E9C86A4-BCCE-4D1F-9570-2734713405E8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3" creationId="{732B62FA-2747-4457-8900-4396E0A94F36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4" creationId="{AEA2E0D2-2290-42B9-85CE-DEE846C161B9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6" creationId="{2D9FF52A-C666-4434-AEDD-159374E51544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57" creationId="{100BBDA0-4C6D-4E95-B5FD-EFBB4A267571}"/>
          </ac:inkMkLst>
        </pc:inkChg>
        <pc:inkChg chg="add del">
          <ac:chgData name="윤대헌" userId="3cdc3222-a7ed-4cfe-bfc1-2a5b7ae323c2" providerId="ADAL" clId="{A3E5906C-CA35-457B-8E70-91C6B502C6E8}" dt="2020-11-20T08:08:55.332" v="733"/>
          <ac:inkMkLst>
            <pc:docMk/>
            <pc:sldMk cId="469015997" sldId="261"/>
            <ac:inkMk id="59" creationId="{389ED244-11A3-4153-BBA7-D574477EEE1F}"/>
          </ac:inkMkLst>
        </pc:inkChg>
        <pc:inkChg chg="add del">
          <ac:chgData name="윤대헌" userId="3cdc3222-a7ed-4cfe-bfc1-2a5b7ae323c2" providerId="ADAL" clId="{A3E5906C-CA35-457B-8E70-91C6B502C6E8}" dt="2020-11-20T08:08:55.333" v="735"/>
          <ac:inkMkLst>
            <pc:docMk/>
            <pc:sldMk cId="469015997" sldId="261"/>
            <ac:inkMk id="60" creationId="{09A7DA7B-316E-4D66-980F-27EED3E72743}"/>
          </ac:inkMkLst>
        </pc:inkChg>
        <pc:inkChg chg="add del">
          <ac:chgData name="윤대헌" userId="3cdc3222-a7ed-4cfe-bfc1-2a5b7ae323c2" providerId="ADAL" clId="{A3E5906C-CA35-457B-8E70-91C6B502C6E8}" dt="2020-11-20T08:08:55.333" v="734"/>
          <ac:inkMkLst>
            <pc:docMk/>
            <pc:sldMk cId="469015997" sldId="261"/>
            <ac:inkMk id="61" creationId="{388A3202-5481-4C17-B950-2015D7350528}"/>
          </ac:inkMkLst>
        </pc:inkChg>
        <pc:inkChg chg="add del mod">
          <ac:chgData name="윤대헌" userId="3cdc3222-a7ed-4cfe-bfc1-2a5b7ae323c2" providerId="ADAL" clId="{A3E5906C-CA35-457B-8E70-91C6B502C6E8}" dt="2020-11-20T08:08:55.814" v="738"/>
          <ac:inkMkLst>
            <pc:docMk/>
            <pc:sldMk cId="469015997" sldId="261"/>
            <ac:inkMk id="62" creationId="{810E43CF-EAC7-4BC2-B776-ED8D6C4E629D}"/>
          </ac:inkMkLst>
        </pc:inkChg>
        <pc:inkChg chg="add del">
          <ac:chgData name="윤대헌" userId="3cdc3222-a7ed-4cfe-bfc1-2a5b7ae323c2" providerId="ADAL" clId="{A3E5906C-CA35-457B-8E70-91C6B502C6E8}" dt="2020-11-20T08:08:55.334" v="737"/>
          <ac:inkMkLst>
            <pc:docMk/>
            <pc:sldMk cId="469015997" sldId="261"/>
            <ac:inkMk id="63" creationId="{698422EA-62CB-4CE4-8AF2-3E90036EC871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64" creationId="{4088184D-02E2-4394-820B-0F3607A4C8CA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65" creationId="{E88AE8D6-074E-436A-B336-4C60B94A09AD}"/>
          </ac:inkMkLst>
        </pc:inkChg>
        <pc:inkChg chg="add del">
          <ac:chgData name="윤대헌" userId="3cdc3222-a7ed-4cfe-bfc1-2a5b7ae323c2" providerId="ADAL" clId="{A3E5906C-CA35-457B-8E70-91C6B502C6E8}" dt="2020-11-20T08:09:02.330" v="742"/>
          <ac:inkMkLst>
            <pc:docMk/>
            <pc:sldMk cId="469015997" sldId="261"/>
            <ac:inkMk id="66" creationId="{2ADF4F55-7C96-4223-87CD-8B59567DDC33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68" creationId="{A0F1C9C3-931B-4211-AA43-6EE6CB91C06F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69" creationId="{B1448F3C-05CB-4343-8BFE-CD1A5635FFAF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70" creationId="{380ECB3F-1AAC-434D-966B-5718D77F2100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72" creationId="{6010DA24-B504-42D0-9035-FC5C11F0B509}"/>
          </ac:inkMkLst>
        </pc:inkChg>
        <pc:inkChg chg="add del mod">
          <ac:chgData name="윤대헌" userId="3cdc3222-a7ed-4cfe-bfc1-2a5b7ae323c2" providerId="ADAL" clId="{A3E5906C-CA35-457B-8E70-91C6B502C6E8}" dt="2020-11-20T08:09:19.698" v="757"/>
          <ac:inkMkLst>
            <pc:docMk/>
            <pc:sldMk cId="469015997" sldId="261"/>
            <ac:inkMk id="74" creationId="{555D50E5-A1EB-4337-B01E-442E0AAE37E2}"/>
          </ac:inkMkLst>
        </pc:inkChg>
        <pc:inkChg chg="add del">
          <ac:chgData name="윤대헌" userId="3cdc3222-a7ed-4cfe-bfc1-2a5b7ae323c2" providerId="ADAL" clId="{A3E5906C-CA35-457B-8E70-91C6B502C6E8}" dt="2020-11-20T08:09:13.012" v="751"/>
          <ac:inkMkLst>
            <pc:docMk/>
            <pc:sldMk cId="469015997" sldId="261"/>
            <ac:inkMk id="75" creationId="{4E0FAAF4-8F47-41EE-BA17-051B136C453C}"/>
          </ac:inkMkLst>
        </pc:inkChg>
        <pc:inkChg chg="add del">
          <ac:chgData name="윤대헌" userId="3cdc3222-a7ed-4cfe-bfc1-2a5b7ae323c2" providerId="ADAL" clId="{A3E5906C-CA35-457B-8E70-91C6B502C6E8}" dt="2020-11-20T08:09:15.424" v="754"/>
          <ac:inkMkLst>
            <pc:docMk/>
            <pc:sldMk cId="469015997" sldId="261"/>
            <ac:inkMk id="77" creationId="{8E327279-FB9E-4FC6-AB94-2780FEC566DE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78" creationId="{D13B8E8F-1CAA-4B16-8F8F-4B65D812ECA5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79" creationId="{845CF6A0-7286-4EEF-98F9-1C87A5743C97}"/>
          </ac:inkMkLst>
        </pc:inkChg>
        <pc:inkChg chg="add del">
          <ac:chgData name="윤대헌" userId="3cdc3222-a7ed-4cfe-bfc1-2a5b7ae323c2" providerId="ADAL" clId="{A3E5906C-CA35-457B-8E70-91C6B502C6E8}" dt="2020-11-20T08:09:22.339" v="761"/>
          <ac:inkMkLst>
            <pc:docMk/>
            <pc:sldMk cId="469015997" sldId="261"/>
            <ac:inkMk id="81" creationId="{6AEB7816-5871-4766-9836-130B5C57A866}"/>
          </ac:inkMkLst>
        </pc:inkChg>
        <pc:inkChg chg="add del">
          <ac:chgData name="윤대헌" userId="3cdc3222-a7ed-4cfe-bfc1-2a5b7ae323c2" providerId="ADAL" clId="{A3E5906C-CA35-457B-8E70-91C6B502C6E8}" dt="2020-11-20T08:09:22.339" v="762"/>
          <ac:inkMkLst>
            <pc:docMk/>
            <pc:sldMk cId="469015997" sldId="261"/>
            <ac:inkMk id="82" creationId="{C5B00D0D-90F8-4EC4-8E7D-ABE4714F2E4E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83" creationId="{F62F5853-6A0A-4063-AF9D-334478595E6D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85" creationId="{B133D746-1006-44C0-BDB3-59F1D5E1697F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86" creationId="{02D71B14-2D2F-4655-B1C1-64B5B47A4F91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87" creationId="{160EFC96-6968-412E-91F8-5E310DB50528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89" creationId="{F3A74F92-EED0-4ADC-B819-D269556637FD}"/>
          </ac:inkMkLst>
        </pc:inkChg>
        <pc:inkChg chg="add mod">
          <ac:chgData name="윤대헌" userId="3cdc3222-a7ed-4cfe-bfc1-2a5b7ae323c2" providerId="ADAL" clId="{A3E5906C-CA35-457B-8E70-91C6B502C6E8}" dt="2020-11-20T08:10:35.220" v="781"/>
          <ac:inkMkLst>
            <pc:docMk/>
            <pc:sldMk cId="469015997" sldId="261"/>
            <ac:inkMk id="91" creationId="{9DAA9FA6-7924-426C-B798-313612DD92F9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92" creationId="{761A0247-E978-40AD-BD48-103E76869FCB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93" creationId="{0F804E9B-498E-4F2D-8F7B-2E2457F176D1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94" creationId="{87E8659E-4F38-4088-AD08-B3D6E2E477F2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95" creationId="{44FC9780-5070-4F2B-93F3-E07AA83E4161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96" creationId="{97D2F3D9-25D0-4F18-BC38-2D171BCA8A1D}"/>
          </ac:inkMkLst>
        </pc:inkChg>
        <pc:inkChg chg="add del">
          <ac:chgData name="윤대헌" userId="3cdc3222-a7ed-4cfe-bfc1-2a5b7ae323c2" providerId="ADAL" clId="{A3E5906C-CA35-457B-8E70-91C6B502C6E8}" dt="2020-11-20T08:09:51.822" v="779"/>
          <ac:inkMkLst>
            <pc:docMk/>
            <pc:sldMk cId="469015997" sldId="261"/>
            <ac:inkMk id="99" creationId="{1E0A8ABB-A9A9-40EA-BACC-9DE6858706EE}"/>
          </ac:inkMkLst>
        </pc:inkChg>
        <pc:inkChg chg="add mod">
          <ac:chgData name="윤대헌" userId="3cdc3222-a7ed-4cfe-bfc1-2a5b7ae323c2" providerId="ADAL" clId="{A3E5906C-CA35-457B-8E70-91C6B502C6E8}" dt="2020-11-20T08:10:47.118" v="786"/>
          <ac:inkMkLst>
            <pc:docMk/>
            <pc:sldMk cId="469015997" sldId="261"/>
            <ac:inkMk id="100" creationId="{7B4C65F1-EB5B-433B-B60E-3F67F5F5B121}"/>
          </ac:inkMkLst>
        </pc:inkChg>
        <pc:inkChg chg="add del mod">
          <ac:chgData name="윤대헌" userId="3cdc3222-a7ed-4cfe-bfc1-2a5b7ae323c2" providerId="ADAL" clId="{A3E5906C-CA35-457B-8E70-91C6B502C6E8}" dt="2020-11-20T08:10:48.789" v="787"/>
          <ac:inkMkLst>
            <pc:docMk/>
            <pc:sldMk cId="469015997" sldId="261"/>
            <ac:inkMk id="102" creationId="{33565D87-CEEC-4675-BB3D-9498F1E60683}"/>
          </ac:inkMkLst>
        </pc:inkChg>
        <pc:inkChg chg="add del mod">
          <ac:chgData name="윤대헌" userId="3cdc3222-a7ed-4cfe-bfc1-2a5b7ae323c2" providerId="ADAL" clId="{A3E5906C-CA35-457B-8E70-91C6B502C6E8}" dt="2020-11-20T08:10:48.789" v="790"/>
          <ac:inkMkLst>
            <pc:docMk/>
            <pc:sldMk cId="469015997" sldId="261"/>
            <ac:inkMk id="103" creationId="{BC37EB6B-74BB-4514-B75B-BC588976927B}"/>
          </ac:inkMkLst>
        </pc:inkChg>
        <pc:inkChg chg="add del mod">
          <ac:chgData name="윤대헌" userId="3cdc3222-a7ed-4cfe-bfc1-2a5b7ae323c2" providerId="ADAL" clId="{A3E5906C-CA35-457B-8E70-91C6B502C6E8}" dt="2020-11-20T08:10:48.789" v="788"/>
          <ac:inkMkLst>
            <pc:docMk/>
            <pc:sldMk cId="469015997" sldId="261"/>
            <ac:inkMk id="104" creationId="{F7464B1F-D4A1-4D44-8AC2-17E7C4722DD5}"/>
          </ac:inkMkLst>
        </pc:inkChg>
        <pc:inkChg chg="add del mod">
          <ac:chgData name="윤대헌" userId="3cdc3222-a7ed-4cfe-bfc1-2a5b7ae323c2" providerId="ADAL" clId="{A3E5906C-CA35-457B-8E70-91C6B502C6E8}" dt="2020-11-20T08:10:48.789" v="789"/>
          <ac:inkMkLst>
            <pc:docMk/>
            <pc:sldMk cId="469015997" sldId="261"/>
            <ac:inkMk id="105" creationId="{30A5F46B-B3A0-4FF6-B2B4-EAF0FFD71D93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07" creationId="{9BA5AE61-0B5A-4CDA-B2D3-A547B86B2D52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08" creationId="{AE24D9AF-004A-4284-9180-CE55DF440DB3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09" creationId="{42F52E1A-180C-4087-AA00-1793672B85DF}"/>
          </ac:inkMkLst>
        </pc:inkChg>
        <pc:inkChg chg="add del">
          <ac:chgData name="윤대헌" userId="3cdc3222-a7ed-4cfe-bfc1-2a5b7ae323c2" providerId="ADAL" clId="{A3E5906C-CA35-457B-8E70-91C6B502C6E8}" dt="2020-11-20T08:11:02.334" v="798"/>
          <ac:inkMkLst>
            <pc:docMk/>
            <pc:sldMk cId="469015997" sldId="261"/>
            <ac:inkMk id="111" creationId="{ECB4F755-5342-4F08-B9C8-DD7CD2840470}"/>
          </ac:inkMkLst>
        </pc:inkChg>
        <pc:inkChg chg="add del">
          <ac:chgData name="윤대헌" userId="3cdc3222-a7ed-4cfe-bfc1-2a5b7ae323c2" providerId="ADAL" clId="{A3E5906C-CA35-457B-8E70-91C6B502C6E8}" dt="2020-11-20T08:11:02.334" v="797"/>
          <ac:inkMkLst>
            <pc:docMk/>
            <pc:sldMk cId="469015997" sldId="261"/>
            <ac:inkMk id="112" creationId="{C6D27CB2-1BF6-4105-AFB7-C856BAC656D5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13" creationId="{E743F55F-9E68-4746-A8EF-FB47B9AD992A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14" creationId="{5D6825D8-239C-442F-B9C5-9013CBCAEACF}"/>
          </ac:inkMkLst>
        </pc:inkChg>
        <pc:inkChg chg="add del">
          <ac:chgData name="윤대헌" userId="3cdc3222-a7ed-4cfe-bfc1-2a5b7ae323c2" providerId="ADAL" clId="{A3E5906C-CA35-457B-8E70-91C6B502C6E8}" dt="2020-11-20T08:11:05.597" v="802"/>
          <ac:inkMkLst>
            <pc:docMk/>
            <pc:sldMk cId="469015997" sldId="261"/>
            <ac:inkMk id="115" creationId="{1E6D99DE-B1E3-432A-B50D-DAD5D50A04EB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17" creationId="{82FBF405-C8E0-4BF5-96B7-7BC0CDDCA82D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18" creationId="{8BA12EAB-4549-42AA-8C0D-71BAA79FD34A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19" creationId="{66A89D71-CD8A-4233-B9B1-AEB2788F8ABF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0" creationId="{1B844F5D-D5CA-4F3A-B285-1F490E6AE9CD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1" creationId="{CD90CE05-D933-4526-AD0F-8D3315D86E1C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2" creationId="{3E6CAE0A-49F9-40FD-BB45-27D990631171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3" creationId="{6DCC1C47-D395-4364-B498-B8032AF09D70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4" creationId="{F52F564C-5100-4BD4-8277-9C056F7FAED5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5" creationId="{B794679E-F8B6-4224-B942-26588561B59D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127" creationId="{EEDBA038-E9EA-4CAC-B302-5E5B556ACEFD}"/>
          </ac:inkMkLst>
        </pc:inkChg>
        <pc:inkChg chg="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48" creationId="{06920DB3-27FF-47CB-8F90-54E20F31499A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49" creationId="{BC249491-C6A0-48E0-9C8F-1A6B44AC05B1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51" creationId="{F54671E9-B153-4003-BF63-0D9004F54990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53" creationId="{436CF2BB-F8CF-45FF-A093-299BA02D6604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54" creationId="{567E227D-EE98-4234-B242-7744770F08F4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55" creationId="{0B99E25F-D817-4DBC-9F95-65DB80C92150}"/>
          </ac:inkMkLst>
        </pc:inkChg>
        <pc:inkChg chg="del">
          <ac:chgData name="윤대헌" userId="3cdc3222-a7ed-4cfe-bfc1-2a5b7ae323c2" providerId="ADAL" clId="{A3E5906C-CA35-457B-8E70-91C6B502C6E8}" dt="2020-11-20T08:11:17.373" v="826"/>
          <ac:inkMkLst>
            <pc:docMk/>
            <pc:sldMk cId="469015997" sldId="261"/>
            <ac:inkMk id="2056" creationId="{3CC510C8-AC46-4859-A90D-FBA29402CAE1}"/>
          </ac:inkMkLst>
        </pc:inkChg>
        <pc:inkChg chg="add del">
          <ac:chgData name="윤대헌" userId="3cdc3222-a7ed-4cfe-bfc1-2a5b7ae323c2" providerId="ADAL" clId="{A3E5906C-CA35-457B-8E70-91C6B502C6E8}" dt="2020-11-20T08:11:17.373" v="825"/>
          <ac:inkMkLst>
            <pc:docMk/>
            <pc:sldMk cId="469015997" sldId="261"/>
            <ac:inkMk id="2057" creationId="{63522140-DB9C-4308-90BF-DA6F8792EA70}"/>
          </ac:inkMkLst>
        </pc:inkChg>
        <pc:inkChg chg="add del">
          <ac:chgData name="윤대헌" userId="3cdc3222-a7ed-4cfe-bfc1-2a5b7ae323c2" providerId="ADAL" clId="{A3E5906C-CA35-457B-8E70-91C6B502C6E8}" dt="2020-11-20T08:11:17.372" v="823"/>
          <ac:inkMkLst>
            <pc:docMk/>
            <pc:sldMk cId="469015997" sldId="261"/>
            <ac:inkMk id="2058" creationId="{6975A2DE-96FE-4FA4-AAE3-30C8BB3F6A42}"/>
          </ac:inkMkLst>
        </pc:inkChg>
        <pc:inkChg chg="add del">
          <ac:chgData name="윤대헌" userId="3cdc3222-a7ed-4cfe-bfc1-2a5b7ae323c2" providerId="ADAL" clId="{A3E5906C-CA35-457B-8E70-91C6B502C6E8}" dt="2020-11-20T08:11:17.373" v="824"/>
          <ac:inkMkLst>
            <pc:docMk/>
            <pc:sldMk cId="469015997" sldId="261"/>
            <ac:inkMk id="2059" creationId="{FD9EA806-0289-429F-BF18-866A8EAFAD1F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1" creationId="{5DBD1F11-D351-4108-B9EF-A79C97F2E22C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2" creationId="{F469B9EA-C420-49B1-81A9-9482B8619E98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3" creationId="{B34B10CB-5C9B-4958-93A0-FFD32F08BA1E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4" creationId="{7230C543-A4E7-4F67-BE5C-498A44DA5B09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5" creationId="{DD940975-E805-43CF-AF6B-C12A8D18C706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6" creationId="{AD97423E-4338-41AC-98E9-B3CD13B63D60}"/>
          </ac:inkMkLst>
        </pc:inkChg>
        <pc:inkChg chg="add mod">
          <ac:chgData name="윤대헌" userId="3cdc3222-a7ed-4cfe-bfc1-2a5b7ae323c2" providerId="ADAL" clId="{A3E5906C-CA35-457B-8E70-91C6B502C6E8}" dt="2020-11-20T08:11:22.141" v="835"/>
          <ac:inkMkLst>
            <pc:docMk/>
            <pc:sldMk cId="469015997" sldId="261"/>
            <ac:inkMk id="2067" creationId="{921BE5AD-4969-41C4-BBE3-124B6E98D574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69" creationId="{3AD36D8C-9630-4F15-AE56-0EE5238B40E7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70" creationId="{4706DB72-9030-4567-B493-562C2AD429FC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71" creationId="{FFA2988F-3A34-40EE-9CE9-CB2EC5EB3822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72" creationId="{10AE5322-16F8-4270-9D19-D48B56B0B2F3}"/>
          </ac:inkMkLst>
        </pc:inkChg>
        <pc:inkChg chg="add mod">
          <ac:chgData name="윤대헌" userId="3cdc3222-a7ed-4cfe-bfc1-2a5b7ae323c2" providerId="ADAL" clId="{A3E5906C-CA35-457B-8E70-91C6B502C6E8}" dt="2020-11-20T08:11:41.675" v="846"/>
          <ac:inkMkLst>
            <pc:docMk/>
            <pc:sldMk cId="469015997" sldId="261"/>
            <ac:inkMk id="2073" creationId="{4F04E03E-D9E6-415E-99A7-A3AC3F5EECE1}"/>
          </ac:inkMkLst>
        </pc:inkChg>
        <pc:inkChg chg="add mod">
          <ac:chgData name="윤대헌" userId="3cdc3222-a7ed-4cfe-bfc1-2a5b7ae323c2" providerId="ADAL" clId="{A3E5906C-CA35-457B-8E70-91C6B502C6E8}" dt="2020-11-20T08:11:41.675" v="846"/>
          <ac:inkMkLst>
            <pc:docMk/>
            <pc:sldMk cId="469015997" sldId="261"/>
            <ac:inkMk id="2074" creationId="{3054B631-1853-475A-92B1-6AC90F0AB72D}"/>
          </ac:inkMkLst>
        </pc:inkChg>
        <pc:inkChg chg="add mod">
          <ac:chgData name="윤대헌" userId="3cdc3222-a7ed-4cfe-bfc1-2a5b7ae323c2" providerId="ADAL" clId="{A3E5906C-CA35-457B-8E70-91C6B502C6E8}" dt="2020-11-20T08:11:41.675" v="846"/>
          <ac:inkMkLst>
            <pc:docMk/>
            <pc:sldMk cId="469015997" sldId="261"/>
            <ac:inkMk id="2075" creationId="{10B45D21-123A-4A1F-8DB9-F8D89C76E7E9}"/>
          </ac:inkMkLst>
        </pc:inkChg>
        <pc:inkChg chg="add mod">
          <ac:chgData name="윤대헌" userId="3cdc3222-a7ed-4cfe-bfc1-2a5b7ae323c2" providerId="ADAL" clId="{A3E5906C-CA35-457B-8E70-91C6B502C6E8}" dt="2020-11-20T08:11:41.675" v="846"/>
          <ac:inkMkLst>
            <pc:docMk/>
            <pc:sldMk cId="469015997" sldId="261"/>
            <ac:inkMk id="2076" creationId="{2C811ACB-955E-457E-8989-E5660E7B7DFC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77" creationId="{214625A4-6F4F-4AF9-82D0-C4AF1C84F19A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78" creationId="{72872960-9DA7-4652-AE9D-0629BDE5322D}"/>
          </ac:inkMkLst>
        </pc:inkChg>
        <pc:inkChg chg="add mod">
          <ac:chgData name="윤대헌" userId="3cdc3222-a7ed-4cfe-bfc1-2a5b7ae323c2" providerId="ADAL" clId="{A3E5906C-CA35-457B-8E70-91C6B502C6E8}" dt="2020-11-20T08:11:43.931" v="850"/>
          <ac:inkMkLst>
            <pc:docMk/>
            <pc:sldMk cId="469015997" sldId="261"/>
            <ac:inkMk id="2083" creationId="{D383CE75-C314-4E77-83A2-0B97392FE5A6}"/>
          </ac:inkMkLst>
        </pc:inkChg>
        <pc:inkChg chg="add mod">
          <ac:chgData name="윤대헌" userId="3cdc3222-a7ed-4cfe-bfc1-2a5b7ae323c2" providerId="ADAL" clId="{A3E5906C-CA35-457B-8E70-91C6B502C6E8}" dt="2020-11-20T08:11:43.931" v="850"/>
          <ac:inkMkLst>
            <pc:docMk/>
            <pc:sldMk cId="469015997" sldId="261"/>
            <ac:inkMk id="2084" creationId="{1E187F68-466E-46C0-83BF-4E331AF038D1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85" creationId="{CB3F6293-AEA8-4D72-AC9A-DE74C59AA3CB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087" creationId="{F34BA402-CE9D-47A7-8769-0D0638970866}"/>
          </ac:inkMkLst>
        </pc:inkChg>
        <pc:inkChg chg="add">
          <ac:chgData name="윤대헌" userId="3cdc3222-a7ed-4cfe-bfc1-2a5b7ae323c2" providerId="ADAL" clId="{A3E5906C-CA35-457B-8E70-91C6B502C6E8}" dt="2020-11-20T08:11:44.544" v="852" actId="9405"/>
          <ac:inkMkLst>
            <pc:docMk/>
            <pc:sldMk cId="469015997" sldId="261"/>
            <ac:inkMk id="2088" creationId="{8DD18E2D-C41D-4971-883D-5FCFD0FAD4B4}"/>
          </ac:inkMkLst>
        </pc:inkChg>
        <pc:inkChg chg="add">
          <ac:chgData name="윤대헌" userId="3cdc3222-a7ed-4cfe-bfc1-2a5b7ae323c2" providerId="ADAL" clId="{A3E5906C-CA35-457B-8E70-91C6B502C6E8}" dt="2020-11-20T08:11:45.219" v="853" actId="9405"/>
          <ac:inkMkLst>
            <pc:docMk/>
            <pc:sldMk cId="469015997" sldId="261"/>
            <ac:inkMk id="2089" creationId="{F76C2F3A-1156-4764-9008-540533B35FEA}"/>
          </ac:inkMkLst>
        </pc:inkChg>
        <pc:inkChg chg="add">
          <ac:chgData name="윤대헌" userId="3cdc3222-a7ed-4cfe-bfc1-2a5b7ae323c2" providerId="ADAL" clId="{A3E5906C-CA35-457B-8E70-91C6B502C6E8}" dt="2020-11-20T08:11:46.217" v="855" actId="9405"/>
          <ac:inkMkLst>
            <pc:docMk/>
            <pc:sldMk cId="469015997" sldId="261"/>
            <ac:inkMk id="2091" creationId="{419CE2DF-074A-4743-B0B0-18103782F412}"/>
          </ac:inkMkLst>
        </pc:inkChg>
        <pc:inkChg chg="add mod">
          <ac:chgData name="윤대헌" userId="3cdc3222-a7ed-4cfe-bfc1-2a5b7ae323c2" providerId="ADAL" clId="{A3E5906C-CA35-457B-8E70-91C6B502C6E8}" dt="2020-11-20T08:11:48.660" v="859"/>
          <ac:inkMkLst>
            <pc:docMk/>
            <pc:sldMk cId="469015997" sldId="261"/>
            <ac:inkMk id="2092" creationId="{04082478-CB83-4E44-95AC-3D67E98D2F23}"/>
          </ac:inkMkLst>
        </pc:inkChg>
        <pc:inkChg chg="add mod">
          <ac:chgData name="윤대헌" userId="3cdc3222-a7ed-4cfe-bfc1-2a5b7ae323c2" providerId="ADAL" clId="{A3E5906C-CA35-457B-8E70-91C6B502C6E8}" dt="2020-11-20T08:11:48.660" v="859"/>
          <ac:inkMkLst>
            <pc:docMk/>
            <pc:sldMk cId="469015997" sldId="261"/>
            <ac:inkMk id="2093" creationId="{604C80B2-D6DF-45A8-9AFD-5BA0948E240B}"/>
          </ac:inkMkLst>
        </pc:inkChg>
        <pc:inkChg chg="add">
          <ac:chgData name="윤대헌" userId="3cdc3222-a7ed-4cfe-bfc1-2a5b7ae323c2" providerId="ADAL" clId="{A3E5906C-CA35-457B-8E70-91C6B502C6E8}" dt="2020-11-20T08:11:48.146" v="858" actId="9405"/>
          <ac:inkMkLst>
            <pc:docMk/>
            <pc:sldMk cId="469015997" sldId="261"/>
            <ac:inkMk id="2094" creationId="{F88020F4-91FD-46D4-946E-C09324317AA0}"/>
          </ac:inkMkLst>
        </pc:inkChg>
        <pc:inkChg chg="add mod">
          <ac:chgData name="윤대헌" userId="3cdc3222-a7ed-4cfe-bfc1-2a5b7ae323c2" providerId="ADAL" clId="{A3E5906C-CA35-457B-8E70-91C6B502C6E8}" dt="2020-11-20T08:11:52.895" v="865"/>
          <ac:inkMkLst>
            <pc:docMk/>
            <pc:sldMk cId="469015997" sldId="261"/>
            <ac:inkMk id="2096" creationId="{826902C8-FE86-4864-9C18-B2AA7037D4BB}"/>
          </ac:inkMkLst>
        </pc:inkChg>
        <pc:inkChg chg="add">
          <ac:chgData name="윤대헌" userId="3cdc3222-a7ed-4cfe-bfc1-2a5b7ae323c2" providerId="ADAL" clId="{A3E5906C-CA35-457B-8E70-91C6B502C6E8}" dt="2020-11-20T08:11:49.543" v="861" actId="9405"/>
          <ac:inkMkLst>
            <pc:docMk/>
            <pc:sldMk cId="469015997" sldId="261"/>
            <ac:inkMk id="2097" creationId="{AEF9759F-C3C0-43CD-BAEC-611B9F3EF72D}"/>
          </ac:inkMkLst>
        </pc:inkChg>
        <pc:inkChg chg="add mod">
          <ac:chgData name="윤대헌" userId="3cdc3222-a7ed-4cfe-bfc1-2a5b7ae323c2" providerId="ADAL" clId="{A3E5906C-CA35-457B-8E70-91C6B502C6E8}" dt="2020-11-20T08:11:52.895" v="865"/>
          <ac:inkMkLst>
            <pc:docMk/>
            <pc:sldMk cId="469015997" sldId="261"/>
            <ac:inkMk id="2098" creationId="{1C9DA631-4481-46A3-A88B-7142D26F96EB}"/>
          </ac:inkMkLst>
        </pc:inkChg>
        <pc:inkChg chg="add">
          <ac:chgData name="윤대헌" userId="3cdc3222-a7ed-4cfe-bfc1-2a5b7ae323c2" providerId="ADAL" clId="{A3E5906C-CA35-457B-8E70-91C6B502C6E8}" dt="2020-11-20T08:11:51.774" v="863" actId="9405"/>
          <ac:inkMkLst>
            <pc:docMk/>
            <pc:sldMk cId="469015997" sldId="261"/>
            <ac:inkMk id="2099" creationId="{62BBECE2-A951-4CF6-A964-F4711A336D4B}"/>
          </ac:inkMkLst>
        </pc:inkChg>
        <pc:inkChg chg="add">
          <ac:chgData name="윤대헌" userId="3cdc3222-a7ed-4cfe-bfc1-2a5b7ae323c2" providerId="ADAL" clId="{A3E5906C-CA35-457B-8E70-91C6B502C6E8}" dt="2020-11-20T08:11:52.376" v="864" actId="9405"/>
          <ac:inkMkLst>
            <pc:docMk/>
            <pc:sldMk cId="469015997" sldId="261"/>
            <ac:inkMk id="2100" creationId="{614330B9-ADA8-4740-BAFD-B249918CA7E4}"/>
          </ac:inkMkLst>
        </pc:inkChg>
        <pc:inkChg chg="add">
          <ac:chgData name="윤대헌" userId="3cdc3222-a7ed-4cfe-bfc1-2a5b7ae323c2" providerId="ADAL" clId="{A3E5906C-CA35-457B-8E70-91C6B502C6E8}" dt="2020-11-20T08:11:52.917" v="866" actId="9405"/>
          <ac:inkMkLst>
            <pc:docMk/>
            <pc:sldMk cId="469015997" sldId="261"/>
            <ac:inkMk id="2102" creationId="{B9A9E7E5-C5C0-487C-B752-DF449F782FB2}"/>
          </ac:inkMkLst>
        </pc:inkChg>
        <pc:inkChg chg="add">
          <ac:chgData name="윤대헌" userId="3cdc3222-a7ed-4cfe-bfc1-2a5b7ae323c2" providerId="ADAL" clId="{A3E5906C-CA35-457B-8E70-91C6B502C6E8}" dt="2020-11-20T08:11:53.715" v="867" actId="9405"/>
          <ac:inkMkLst>
            <pc:docMk/>
            <pc:sldMk cId="469015997" sldId="261"/>
            <ac:inkMk id="2103" creationId="{6EF82B47-3930-42A1-B81F-4187E53E32A8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104" creationId="{A685F1BD-8A1C-4D62-9F97-FB11CB4B86DF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105" creationId="{CAC8E69F-EC22-4A1B-8CC7-0B3FA0EAD6E1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106" creationId="{81584DD8-3F92-4A3D-B42B-5523EE429F62}"/>
          </ac:inkMkLst>
        </pc:inkChg>
        <pc:inkChg chg="add mod">
          <ac:chgData name="윤대헌" userId="3cdc3222-a7ed-4cfe-bfc1-2a5b7ae323c2" providerId="ADAL" clId="{A3E5906C-CA35-457B-8E70-91C6B502C6E8}" dt="2020-11-20T08:11:56.664" v="873"/>
          <ac:inkMkLst>
            <pc:docMk/>
            <pc:sldMk cId="469015997" sldId="261"/>
            <ac:inkMk id="2107" creationId="{BC07A3E5-8BE4-4FDF-930C-7DE492799967}"/>
          </ac:inkMkLst>
        </pc:inkChg>
        <pc:inkChg chg="add">
          <ac:chgData name="윤대헌" userId="3cdc3222-a7ed-4cfe-bfc1-2a5b7ae323c2" providerId="ADAL" clId="{A3E5906C-CA35-457B-8E70-91C6B502C6E8}" dt="2020-11-20T08:11:56.137" v="872" actId="9405"/>
          <ac:inkMkLst>
            <pc:docMk/>
            <pc:sldMk cId="469015997" sldId="261"/>
            <ac:inkMk id="2108" creationId="{33AE6D9C-683C-4F8E-AAD9-457BAEE6F40C}"/>
          </ac:inkMkLst>
        </pc:inkChg>
      </pc:sldChg>
      <pc:sldChg chg="addSp delSp modSp new mod delAnim modAnim">
        <pc:chgData name="윤대헌" userId="3cdc3222-a7ed-4cfe-bfc1-2a5b7ae323c2" providerId="ADAL" clId="{A3E5906C-CA35-457B-8E70-91C6B502C6E8}" dt="2020-11-20T08:46:01.499" v="1545" actId="14100"/>
        <pc:sldMkLst>
          <pc:docMk/>
          <pc:sldMk cId="4007226444" sldId="263"/>
        </pc:sldMkLst>
        <pc:spChg chg="mod">
          <ac:chgData name="윤대헌" userId="3cdc3222-a7ed-4cfe-bfc1-2a5b7ae323c2" providerId="ADAL" clId="{A3E5906C-CA35-457B-8E70-91C6B502C6E8}" dt="2020-11-20T07:57:10.229" v="265" actId="20577"/>
          <ac:spMkLst>
            <pc:docMk/>
            <pc:sldMk cId="4007226444" sldId="263"/>
            <ac:spMk id="2" creationId="{403C8241-53BC-4999-82AE-B7945AAE5C58}"/>
          </ac:spMkLst>
        </pc:spChg>
        <pc:spChg chg="del">
          <ac:chgData name="윤대헌" userId="3cdc3222-a7ed-4cfe-bfc1-2a5b7ae323c2" providerId="ADAL" clId="{A3E5906C-CA35-457B-8E70-91C6B502C6E8}" dt="2020-11-20T08:13:38.380" v="874"/>
          <ac:spMkLst>
            <pc:docMk/>
            <pc:sldMk cId="4007226444" sldId="263"/>
            <ac:spMk id="3" creationId="{C64AF3EE-75F9-44D9-AD46-A62F16383712}"/>
          </ac:spMkLst>
        </pc:spChg>
        <pc:spChg chg="add mod">
          <ac:chgData name="윤대헌" userId="3cdc3222-a7ed-4cfe-bfc1-2a5b7ae323c2" providerId="ADAL" clId="{A3E5906C-CA35-457B-8E70-91C6B502C6E8}" dt="2020-11-20T08:20:39.294" v="1141"/>
          <ac:spMkLst>
            <pc:docMk/>
            <pc:sldMk cId="4007226444" sldId="263"/>
            <ac:spMk id="197" creationId="{2D88BD46-0E87-4020-B74A-82648E2B538D}"/>
          </ac:spMkLst>
        </pc:spChg>
        <pc:spChg chg="add mod">
          <ac:chgData name="윤대헌" userId="3cdc3222-a7ed-4cfe-bfc1-2a5b7ae323c2" providerId="ADAL" clId="{A3E5906C-CA35-457B-8E70-91C6B502C6E8}" dt="2020-11-20T08:20:43.564" v="1142"/>
          <ac:spMkLst>
            <pc:docMk/>
            <pc:sldMk cId="4007226444" sldId="263"/>
            <ac:spMk id="198" creationId="{4118955A-552C-45B8-AED6-9535992488B8}"/>
          </ac:spMkLst>
        </pc:spChg>
        <pc:spChg chg="add mod">
          <ac:chgData name="윤대헌" userId="3cdc3222-a7ed-4cfe-bfc1-2a5b7ae323c2" providerId="ADAL" clId="{A3E5906C-CA35-457B-8E70-91C6B502C6E8}" dt="2020-11-20T08:21:16.614" v="1304" actId="20577"/>
          <ac:spMkLst>
            <pc:docMk/>
            <pc:sldMk cId="4007226444" sldId="263"/>
            <ac:spMk id="199" creationId="{E6C53E9A-F5A6-4258-A45A-B2C8710300EB}"/>
          </ac:spMkLst>
        </pc:spChg>
        <pc:spChg chg="add del mod">
          <ac:chgData name="윤대헌" userId="3cdc3222-a7ed-4cfe-bfc1-2a5b7ae323c2" providerId="ADAL" clId="{A3E5906C-CA35-457B-8E70-91C6B502C6E8}" dt="2020-11-20T08:45:56.062" v="1543"/>
          <ac:spMkLst>
            <pc:docMk/>
            <pc:sldMk cId="4007226444" sldId="263"/>
            <ac:spMk id="201" creationId="{5316C5D2-8CA0-4583-95CF-6C56DD21E803}"/>
          </ac:spMkLst>
        </pc:spChg>
        <pc:grpChg chg="mod">
          <ac:chgData name="윤대헌" userId="3cdc3222-a7ed-4cfe-bfc1-2a5b7ae323c2" providerId="ADAL" clId="{A3E5906C-CA35-457B-8E70-91C6B502C6E8}" dt="2020-11-20T08:16:03.281" v="909"/>
          <ac:grpSpMkLst>
            <pc:docMk/>
            <pc:sldMk cId="4007226444" sldId="263"/>
            <ac:grpSpMk id="18" creationId="{4ABE6DF6-AD79-4141-A993-2571069B6E57}"/>
          </ac:grpSpMkLst>
        </pc:grpChg>
        <pc:grpChg chg="mod">
          <ac:chgData name="윤대헌" userId="3cdc3222-a7ed-4cfe-bfc1-2a5b7ae323c2" providerId="ADAL" clId="{A3E5906C-CA35-457B-8E70-91C6B502C6E8}" dt="2020-11-20T08:16:08.041" v="918"/>
          <ac:grpSpMkLst>
            <pc:docMk/>
            <pc:sldMk cId="4007226444" sldId="263"/>
            <ac:grpSpMk id="27" creationId="{3F974F50-3729-4E9F-85DA-3A4AC7F36F9C}"/>
          </ac:grpSpMkLst>
        </pc:grpChg>
        <pc:grpChg chg="mod">
          <ac:chgData name="윤대헌" userId="3cdc3222-a7ed-4cfe-bfc1-2a5b7ae323c2" providerId="ADAL" clId="{A3E5906C-CA35-457B-8E70-91C6B502C6E8}" dt="2020-11-20T08:16:08.041" v="918"/>
          <ac:grpSpMkLst>
            <pc:docMk/>
            <pc:sldMk cId="4007226444" sldId="263"/>
            <ac:grpSpMk id="28" creationId="{3144997A-B4EA-4459-94CC-B5E973549E2C}"/>
          </ac:grpSpMkLst>
        </pc:grpChg>
        <pc:grpChg chg="del mod">
          <ac:chgData name="윤대헌" userId="3cdc3222-a7ed-4cfe-bfc1-2a5b7ae323c2" providerId="ADAL" clId="{A3E5906C-CA35-457B-8E70-91C6B502C6E8}" dt="2020-11-20T08:16:50.026" v="931"/>
          <ac:grpSpMkLst>
            <pc:docMk/>
            <pc:sldMk cId="4007226444" sldId="263"/>
            <ac:grpSpMk id="35" creationId="{48D85D3C-8A67-4620-9A31-DDA7668D6C0C}"/>
          </ac:grpSpMkLst>
        </pc:grpChg>
        <pc:grpChg chg="del mod">
          <ac:chgData name="윤대헌" userId="3cdc3222-a7ed-4cfe-bfc1-2a5b7ae323c2" providerId="ADAL" clId="{A3E5906C-CA35-457B-8E70-91C6B502C6E8}" dt="2020-11-20T08:16:55.122" v="934"/>
          <ac:grpSpMkLst>
            <pc:docMk/>
            <pc:sldMk cId="4007226444" sldId="263"/>
            <ac:grpSpMk id="40" creationId="{0C25884D-B5B6-422F-A714-DE8BC9728C22}"/>
          </ac:grpSpMkLst>
        </pc:grpChg>
        <pc:grpChg chg="del mod">
          <ac:chgData name="윤대헌" userId="3cdc3222-a7ed-4cfe-bfc1-2a5b7ae323c2" providerId="ADAL" clId="{A3E5906C-CA35-457B-8E70-91C6B502C6E8}" dt="2020-11-20T08:16:56.376" v="937"/>
          <ac:grpSpMkLst>
            <pc:docMk/>
            <pc:sldMk cId="4007226444" sldId="263"/>
            <ac:grpSpMk id="43" creationId="{9DFE8505-A8CC-4939-947B-D4CCDE9291D3}"/>
          </ac:grpSpMkLst>
        </pc:grpChg>
        <pc:grpChg chg="del mod">
          <ac:chgData name="윤대헌" userId="3cdc3222-a7ed-4cfe-bfc1-2a5b7ae323c2" providerId="ADAL" clId="{A3E5906C-CA35-457B-8E70-91C6B502C6E8}" dt="2020-11-20T08:16:57.425" v="939"/>
          <ac:grpSpMkLst>
            <pc:docMk/>
            <pc:sldMk cId="4007226444" sldId="263"/>
            <ac:grpSpMk id="46" creationId="{70D114A5-A762-4A03-86C3-AE195789385C}"/>
          </ac:grpSpMkLst>
        </pc:grpChg>
        <pc:grpChg chg="del mod">
          <ac:chgData name="윤대헌" userId="3cdc3222-a7ed-4cfe-bfc1-2a5b7ae323c2" providerId="ADAL" clId="{A3E5906C-CA35-457B-8E70-91C6B502C6E8}" dt="2020-11-20T08:17:09.738" v="945"/>
          <ac:grpSpMkLst>
            <pc:docMk/>
            <pc:sldMk cId="4007226444" sldId="263"/>
            <ac:grpSpMk id="48" creationId="{6C7B06F9-DAAF-4419-BC4A-183C0897344F}"/>
          </ac:grpSpMkLst>
        </pc:grpChg>
        <pc:grpChg chg="add del 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52" creationId="{F911A1E6-0B5D-4F0A-8152-2FB765695429}"/>
          </ac:grpSpMkLst>
        </pc:grpChg>
        <pc:grpChg chg="add del 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54" creationId="{0B29556C-631D-4F34-9C61-CA9A4C3D46A0}"/>
          </ac:grpSpMkLst>
        </pc:grpChg>
        <pc:grpChg chg="del mod">
          <ac:chgData name="윤대헌" userId="3cdc3222-a7ed-4cfe-bfc1-2a5b7ae323c2" providerId="ADAL" clId="{A3E5906C-CA35-457B-8E70-91C6B502C6E8}" dt="2020-11-20T08:17:31.216" v="966"/>
          <ac:grpSpMkLst>
            <pc:docMk/>
            <pc:sldMk cId="4007226444" sldId="263"/>
            <ac:grpSpMk id="60" creationId="{B896709C-4B0C-4ED1-92BC-A06E5C2868C6}"/>
          </ac:grpSpMkLst>
        </pc:grpChg>
        <pc:grpChg chg="del mod">
          <ac:chgData name="윤대헌" userId="3cdc3222-a7ed-4cfe-bfc1-2a5b7ae323c2" providerId="ADAL" clId="{A3E5906C-CA35-457B-8E70-91C6B502C6E8}" dt="2020-11-20T08:17:40.903" v="978"/>
          <ac:grpSpMkLst>
            <pc:docMk/>
            <pc:sldMk cId="4007226444" sldId="263"/>
            <ac:grpSpMk id="72" creationId="{3C78F09C-49D9-43D7-A3E4-CA73F6AAF4F9}"/>
          </ac:grpSpMkLst>
        </pc:grpChg>
        <pc:grpChg chg="del mod">
          <ac:chgData name="윤대헌" userId="3cdc3222-a7ed-4cfe-bfc1-2a5b7ae323c2" providerId="ADAL" clId="{A3E5906C-CA35-457B-8E70-91C6B502C6E8}" dt="2020-11-20T08:18:03.255" v="995"/>
          <ac:grpSpMkLst>
            <pc:docMk/>
            <pc:sldMk cId="4007226444" sldId="263"/>
            <ac:grpSpMk id="81" creationId="{3361B9A6-D789-4E41-B8E1-405EBC336C3E}"/>
          </ac:grpSpMkLst>
        </pc:grpChg>
        <pc:grpChg chg="del mod">
          <ac:chgData name="윤대헌" userId="3cdc3222-a7ed-4cfe-bfc1-2a5b7ae323c2" providerId="ADAL" clId="{A3E5906C-CA35-457B-8E70-91C6B502C6E8}" dt="2020-11-20T08:18:03.255" v="992"/>
          <ac:grpSpMkLst>
            <pc:docMk/>
            <pc:sldMk cId="4007226444" sldId="263"/>
            <ac:grpSpMk id="82" creationId="{D6B3540B-023E-437B-B5CB-385AA54E09D2}"/>
          </ac:grpSpMkLst>
        </pc:grpChg>
        <pc:grpChg chg="del mod">
          <ac:chgData name="윤대헌" userId="3cdc3222-a7ed-4cfe-bfc1-2a5b7ae323c2" providerId="ADAL" clId="{A3E5906C-CA35-457B-8E70-91C6B502C6E8}" dt="2020-11-20T08:18:08.090" v="1000"/>
          <ac:grpSpMkLst>
            <pc:docMk/>
            <pc:sldMk cId="4007226444" sldId="263"/>
            <ac:grpSpMk id="85" creationId="{5B125AE2-44AE-4827-9F02-D134CC901256}"/>
          </ac:grpSpMkLst>
        </pc:grpChg>
        <pc:grpChg chg="del mod">
          <ac:chgData name="윤대헌" userId="3cdc3222-a7ed-4cfe-bfc1-2a5b7ae323c2" providerId="ADAL" clId="{A3E5906C-CA35-457B-8E70-91C6B502C6E8}" dt="2020-11-20T08:18:21.716" v="1008"/>
          <ac:grpSpMkLst>
            <pc:docMk/>
            <pc:sldMk cId="4007226444" sldId="263"/>
            <ac:grpSpMk id="89" creationId="{A3A3D03F-A279-4C92-8F95-DFD1BB15ADED}"/>
          </ac:grpSpMkLst>
        </pc:grpChg>
        <pc:grpChg chg="del mod">
          <ac:chgData name="윤대헌" userId="3cdc3222-a7ed-4cfe-bfc1-2a5b7ae323c2" providerId="ADAL" clId="{A3E5906C-CA35-457B-8E70-91C6B502C6E8}" dt="2020-11-20T08:18:45.673" v="1018"/>
          <ac:grpSpMkLst>
            <pc:docMk/>
            <pc:sldMk cId="4007226444" sldId="263"/>
            <ac:grpSpMk id="92" creationId="{0286CEB0-83CD-4495-B534-452864338266}"/>
          </ac:grpSpMkLst>
        </pc:grpChg>
        <pc:grpChg chg="add del 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98" creationId="{B6E98E21-5AE6-4271-B9A9-9CFE3FF56D42}"/>
          </ac:grpSpMkLst>
        </pc:grpChg>
        <pc:grpChg chg="del mod">
          <ac:chgData name="윤대헌" userId="3cdc3222-a7ed-4cfe-bfc1-2a5b7ae323c2" providerId="ADAL" clId="{A3E5906C-CA35-457B-8E70-91C6B502C6E8}" dt="2020-11-20T08:18:49.319" v="1022"/>
          <ac:grpSpMkLst>
            <pc:docMk/>
            <pc:sldMk cId="4007226444" sldId="263"/>
            <ac:grpSpMk id="100" creationId="{69EAD55E-2422-47AE-A1D0-3A804B0BCCD9}"/>
          </ac:grpSpMkLst>
        </pc:grpChg>
        <pc:grpChg chg="del mod">
          <ac:chgData name="윤대헌" userId="3cdc3222-a7ed-4cfe-bfc1-2a5b7ae323c2" providerId="ADAL" clId="{A3E5906C-CA35-457B-8E70-91C6B502C6E8}" dt="2020-11-20T08:18:51.485" v="1024"/>
          <ac:grpSpMkLst>
            <pc:docMk/>
            <pc:sldMk cId="4007226444" sldId="263"/>
            <ac:grpSpMk id="102" creationId="{020AECE1-D33B-46DB-B87E-9D9FEA10EC9A}"/>
          </ac:grpSpMkLst>
        </pc:grpChg>
        <pc:grpChg chg="add del 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104" creationId="{2C9A4849-5C01-4F7E-98D7-ADD4DA0A7CE4}"/>
          </ac:grpSpMkLst>
        </pc:grpChg>
        <pc:grpChg chg="add del 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128" creationId="{E4AA1FEC-EEC9-46E7-9D58-BD19E09D8028}"/>
          </ac:grpSpMkLst>
        </pc:grpChg>
        <pc:grpChg chg="add del mod">
          <ac:chgData name="윤대헌" userId="3cdc3222-a7ed-4cfe-bfc1-2a5b7ae323c2" providerId="ADAL" clId="{A3E5906C-CA35-457B-8E70-91C6B502C6E8}" dt="2020-11-20T08:19:25.062" v="1060"/>
          <ac:grpSpMkLst>
            <pc:docMk/>
            <pc:sldMk cId="4007226444" sldId="263"/>
            <ac:grpSpMk id="132" creationId="{95C13BED-3F4B-425E-8139-AAEA1DA3D5EA}"/>
          </ac:grpSpMkLst>
        </pc:grpChg>
        <pc:grpChg chg="mod">
          <ac:chgData name="윤대헌" userId="3cdc3222-a7ed-4cfe-bfc1-2a5b7ae323c2" providerId="ADAL" clId="{A3E5906C-CA35-457B-8E70-91C6B502C6E8}" dt="2020-11-20T08:19:24.343" v="1057"/>
          <ac:grpSpMkLst>
            <pc:docMk/>
            <pc:sldMk cId="4007226444" sldId="263"/>
            <ac:grpSpMk id="135" creationId="{5641FDBA-9A66-4FAE-AF37-7C2ED663EACC}"/>
          </ac:grpSpMkLst>
        </pc:grpChg>
        <pc:grpChg chg="add del mod">
          <ac:chgData name="윤대헌" userId="3cdc3222-a7ed-4cfe-bfc1-2a5b7ae323c2" providerId="ADAL" clId="{A3E5906C-CA35-457B-8E70-91C6B502C6E8}" dt="2020-11-20T08:19:34.237" v="1078"/>
          <ac:grpSpMkLst>
            <pc:docMk/>
            <pc:sldMk cId="4007226444" sldId="263"/>
            <ac:grpSpMk id="145" creationId="{923133F5-393E-4832-BF92-DB8898CB28C3}"/>
          </ac:grpSpMkLst>
        </pc:grpChg>
        <pc:grpChg chg="mod">
          <ac:chgData name="윤대헌" userId="3cdc3222-a7ed-4cfe-bfc1-2a5b7ae323c2" providerId="ADAL" clId="{A3E5906C-CA35-457B-8E70-91C6B502C6E8}" dt="2020-11-20T08:19:32.938" v="1075"/>
          <ac:grpSpMkLst>
            <pc:docMk/>
            <pc:sldMk cId="4007226444" sldId="263"/>
            <ac:grpSpMk id="148" creationId="{56823F10-A709-43A8-A218-A8B61BD9B405}"/>
          </ac:grpSpMkLst>
        </pc:grpChg>
        <pc:grpChg chg="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164" creationId="{CCD64F1E-0496-4B4F-8DBB-0350CE7E2A4D}"/>
          </ac:grpSpMkLst>
        </pc:grpChg>
        <pc:grpChg chg="mod">
          <ac:chgData name="윤대헌" userId="3cdc3222-a7ed-4cfe-bfc1-2a5b7ae323c2" providerId="ADAL" clId="{A3E5906C-CA35-457B-8E70-91C6B502C6E8}" dt="2020-11-20T08:19:49.428" v="1108"/>
          <ac:grpSpMkLst>
            <pc:docMk/>
            <pc:sldMk cId="4007226444" sldId="263"/>
            <ac:grpSpMk id="165" creationId="{D088EC60-170C-4742-9900-F3E5D000390C}"/>
          </ac:grpSpMkLst>
        </pc:grpChg>
        <pc:grpChg chg="mod">
          <ac:chgData name="윤대헌" userId="3cdc3222-a7ed-4cfe-bfc1-2a5b7ae323c2" providerId="ADAL" clId="{A3E5906C-CA35-457B-8E70-91C6B502C6E8}" dt="2020-11-20T08:19:48.568" v="1102"/>
          <ac:grpSpMkLst>
            <pc:docMk/>
            <pc:sldMk cId="4007226444" sldId="263"/>
            <ac:grpSpMk id="171" creationId="{9FBD4150-89CE-4FFB-B071-A3D7CF479C00}"/>
          </ac:grpSpMkLst>
        </pc:grpChg>
        <pc:grpChg chg="del mod">
          <ac:chgData name="윤대헌" userId="3cdc3222-a7ed-4cfe-bfc1-2a5b7ae323c2" providerId="ADAL" clId="{A3E5906C-CA35-457B-8E70-91C6B502C6E8}" dt="2020-11-20T08:19:57.456" v="1122"/>
          <ac:grpSpMkLst>
            <pc:docMk/>
            <pc:sldMk cId="4007226444" sldId="263"/>
            <ac:grpSpMk id="176" creationId="{20BEBDBA-871B-4C84-8453-2218113A364C}"/>
          </ac:grpSpMkLst>
        </pc:grpChg>
        <pc:grpChg chg="del mod">
          <ac:chgData name="윤대헌" userId="3cdc3222-a7ed-4cfe-bfc1-2a5b7ae323c2" providerId="ADAL" clId="{A3E5906C-CA35-457B-8E70-91C6B502C6E8}" dt="2020-11-20T08:19:58.013" v="1124"/>
          <ac:grpSpMkLst>
            <pc:docMk/>
            <pc:sldMk cId="4007226444" sldId="263"/>
            <ac:grpSpMk id="181" creationId="{ED1044CA-9BCE-4C16-96B9-74AA11CA7030}"/>
          </ac:grpSpMkLst>
        </pc:grpChg>
        <pc:grpChg chg="del mod">
          <ac:chgData name="윤대헌" userId="3cdc3222-a7ed-4cfe-bfc1-2a5b7ae323c2" providerId="ADAL" clId="{A3E5906C-CA35-457B-8E70-91C6B502C6E8}" dt="2020-11-20T08:19:59.343" v="1126"/>
          <ac:grpSpMkLst>
            <pc:docMk/>
            <pc:sldMk cId="4007226444" sldId="263"/>
            <ac:grpSpMk id="183" creationId="{BE12D888-C0EA-4A6D-88D3-530B642B82FA}"/>
          </ac:grpSpMkLst>
        </pc:grpChg>
        <pc:grpChg chg="mod">
          <ac:chgData name="윤대헌" userId="3cdc3222-a7ed-4cfe-bfc1-2a5b7ae323c2" providerId="ADAL" clId="{A3E5906C-CA35-457B-8E70-91C6B502C6E8}" dt="2020-11-20T08:19:59.343" v="1126"/>
          <ac:grpSpMkLst>
            <pc:docMk/>
            <pc:sldMk cId="4007226444" sldId="263"/>
            <ac:grpSpMk id="185" creationId="{3E9DFFB0-4664-4378-B091-A59AEA9EED47}"/>
          </ac:grpSpMkLst>
        </pc:grpChg>
        <pc:grpChg chg="mod">
          <ac:chgData name="윤대헌" userId="3cdc3222-a7ed-4cfe-bfc1-2a5b7ae323c2" providerId="ADAL" clId="{A3E5906C-CA35-457B-8E70-91C6B502C6E8}" dt="2020-11-20T08:20:01.851" v="1130"/>
          <ac:grpSpMkLst>
            <pc:docMk/>
            <pc:sldMk cId="4007226444" sldId="263"/>
            <ac:grpSpMk id="188" creationId="{6D8E6D9A-4342-48C2-9E1E-5D7F06C66A1C}"/>
          </ac:grpSpMkLst>
        </pc:grpChg>
        <pc:grpChg chg="mod">
          <ac:chgData name="윤대헌" userId="3cdc3222-a7ed-4cfe-bfc1-2a5b7ae323c2" providerId="ADAL" clId="{A3E5906C-CA35-457B-8E70-91C6B502C6E8}" dt="2020-11-20T08:20:04.722" v="1134"/>
          <ac:grpSpMkLst>
            <pc:docMk/>
            <pc:sldMk cId="4007226444" sldId="263"/>
            <ac:grpSpMk id="191" creationId="{256E5F20-1515-4FC4-BC67-5A272C01D2D5}"/>
          </ac:grpSpMkLst>
        </pc:grpChg>
        <pc:picChg chg="add del mod">
          <ac:chgData name="윤대헌" userId="3cdc3222-a7ed-4cfe-bfc1-2a5b7ae323c2" providerId="ADAL" clId="{A3E5906C-CA35-457B-8E70-91C6B502C6E8}" dt="2020-11-20T08:45:53.237" v="1542" actId="478"/>
          <ac:picMkLst>
            <pc:docMk/>
            <pc:sldMk cId="4007226444" sldId="263"/>
            <ac:picMk id="4" creationId="{392C3076-810E-40EC-8F9E-577B0E5894CF}"/>
          </ac:picMkLst>
        </pc:picChg>
        <pc:picChg chg="add mod modCrop">
          <ac:chgData name="윤대헌" userId="3cdc3222-a7ed-4cfe-bfc1-2a5b7ae323c2" providerId="ADAL" clId="{A3E5906C-CA35-457B-8E70-91C6B502C6E8}" dt="2020-11-20T08:24:02.900" v="1321" actId="732"/>
          <ac:picMkLst>
            <pc:docMk/>
            <pc:sldMk cId="4007226444" sldId="263"/>
            <ac:picMk id="5" creationId="{E79B9B11-0AF2-4A61-B614-8F5FF8A53C12}"/>
          </ac:picMkLst>
        </pc:picChg>
        <pc:picChg chg="add del mod">
          <ac:chgData name="윤대헌" userId="3cdc3222-a7ed-4cfe-bfc1-2a5b7ae323c2" providerId="ADAL" clId="{A3E5906C-CA35-457B-8E70-91C6B502C6E8}" dt="2020-11-20T08:14:55.559" v="890" actId="478"/>
          <ac:picMkLst>
            <pc:docMk/>
            <pc:sldMk cId="4007226444" sldId="263"/>
            <ac:picMk id="6" creationId="{2F82EF9B-B06D-4433-8AAF-A6BF0E38A9D0}"/>
          </ac:picMkLst>
        </pc:picChg>
        <pc:picChg chg="add del mod">
          <ac:chgData name="윤대헌" userId="3cdc3222-a7ed-4cfe-bfc1-2a5b7ae323c2" providerId="ADAL" clId="{A3E5906C-CA35-457B-8E70-91C6B502C6E8}" dt="2020-11-20T08:15:14.629" v="894" actId="478"/>
          <ac:picMkLst>
            <pc:docMk/>
            <pc:sldMk cId="4007226444" sldId="263"/>
            <ac:picMk id="7" creationId="{30BC8017-6A8D-455B-90FF-7434A1B02111}"/>
          </ac:picMkLst>
        </pc:picChg>
        <pc:picChg chg="add mod">
          <ac:chgData name="윤대헌" userId="3cdc3222-a7ed-4cfe-bfc1-2a5b7ae323c2" providerId="ADAL" clId="{A3E5906C-CA35-457B-8E70-91C6B502C6E8}" dt="2020-11-20T08:35:08.425" v="1373" actId="1076"/>
          <ac:picMkLst>
            <pc:docMk/>
            <pc:sldMk cId="4007226444" sldId="263"/>
            <ac:picMk id="8" creationId="{AA07559C-26C5-4F06-AB2A-E991D9A86890}"/>
          </ac:picMkLst>
        </pc:picChg>
        <pc:picChg chg="add del mod">
          <ac:chgData name="윤대헌" userId="3cdc3222-a7ed-4cfe-bfc1-2a5b7ae323c2" providerId="ADAL" clId="{A3E5906C-CA35-457B-8E70-91C6B502C6E8}" dt="2020-11-20T08:20:34.952" v="1140"/>
          <ac:picMkLst>
            <pc:docMk/>
            <pc:sldMk cId="4007226444" sldId="263"/>
            <ac:picMk id="196" creationId="{9A231859-07F9-4B1B-87E2-0F0D8B60B906}"/>
          </ac:picMkLst>
        </pc:picChg>
        <pc:picChg chg="add mod">
          <ac:chgData name="윤대헌" userId="3cdc3222-a7ed-4cfe-bfc1-2a5b7ae323c2" providerId="ADAL" clId="{A3E5906C-CA35-457B-8E70-91C6B502C6E8}" dt="2020-11-20T08:46:01.499" v="1545" actId="14100"/>
          <ac:picMkLst>
            <pc:docMk/>
            <pc:sldMk cId="4007226444" sldId="263"/>
            <ac:picMk id="202" creationId="{CE303A2A-60BE-4491-A7AD-E49CAA51C62A}"/>
          </ac:picMkLst>
        </pc:picChg>
        <pc:inkChg chg="add mod">
          <ac:chgData name="윤대헌" userId="3cdc3222-a7ed-4cfe-bfc1-2a5b7ae323c2" providerId="ADAL" clId="{A3E5906C-CA35-457B-8E70-91C6B502C6E8}" dt="2020-11-20T08:16:03.281" v="909"/>
          <ac:inkMkLst>
            <pc:docMk/>
            <pc:sldMk cId="4007226444" sldId="263"/>
            <ac:inkMk id="9" creationId="{EEDE78D9-FF7A-4F3B-95DA-93041DD871F3}"/>
          </ac:inkMkLst>
        </pc:inkChg>
        <pc:inkChg chg="add mod">
          <ac:chgData name="윤대헌" userId="3cdc3222-a7ed-4cfe-bfc1-2a5b7ae323c2" providerId="ADAL" clId="{A3E5906C-CA35-457B-8E70-91C6B502C6E8}" dt="2020-11-20T08:16:03.281" v="909"/>
          <ac:inkMkLst>
            <pc:docMk/>
            <pc:sldMk cId="4007226444" sldId="263"/>
            <ac:inkMk id="10" creationId="{8EE7513D-3775-4B80-BD42-6A8924E15A13}"/>
          </ac:inkMkLst>
        </pc:inkChg>
        <pc:inkChg chg="add mod">
          <ac:chgData name="윤대헌" userId="3cdc3222-a7ed-4cfe-bfc1-2a5b7ae323c2" providerId="ADAL" clId="{A3E5906C-CA35-457B-8E70-91C6B502C6E8}" dt="2020-11-20T08:16:03.281" v="909"/>
          <ac:inkMkLst>
            <pc:docMk/>
            <pc:sldMk cId="4007226444" sldId="263"/>
            <ac:inkMk id="11" creationId="{02BE9BD6-20F8-461F-B715-29828D887A75}"/>
          </ac:inkMkLst>
        </pc:inkChg>
        <pc:inkChg chg="add mod">
          <ac:chgData name="윤대헌" userId="3cdc3222-a7ed-4cfe-bfc1-2a5b7ae323c2" providerId="ADAL" clId="{A3E5906C-CA35-457B-8E70-91C6B502C6E8}" dt="2020-11-20T08:16:03.281" v="909"/>
          <ac:inkMkLst>
            <pc:docMk/>
            <pc:sldMk cId="4007226444" sldId="263"/>
            <ac:inkMk id="12" creationId="{0FACCDD0-E752-44C2-83EF-14CFDA19D397}"/>
          </ac:inkMkLst>
        </pc:inkChg>
        <pc:inkChg chg="add mod">
          <ac:chgData name="윤대헌" userId="3cdc3222-a7ed-4cfe-bfc1-2a5b7ae323c2" providerId="ADAL" clId="{A3E5906C-CA35-457B-8E70-91C6B502C6E8}" dt="2020-11-20T08:16:03.281" v="909"/>
          <ac:inkMkLst>
            <pc:docMk/>
            <pc:sldMk cId="4007226444" sldId="263"/>
            <ac:inkMk id="13" creationId="{3ED96D6E-BF22-4F87-86BA-4F3CF4351019}"/>
          </ac:inkMkLst>
        </pc:inkChg>
        <pc:inkChg chg="add del">
          <ac:chgData name="윤대헌" userId="3cdc3222-a7ed-4cfe-bfc1-2a5b7ae323c2" providerId="ADAL" clId="{A3E5906C-CA35-457B-8E70-91C6B502C6E8}" dt="2020-11-20T08:16:03.166" v="906"/>
          <ac:inkMkLst>
            <pc:docMk/>
            <pc:sldMk cId="4007226444" sldId="263"/>
            <ac:inkMk id="14" creationId="{303E75CC-02EE-45B1-804B-EAB7C6643F55}"/>
          </ac:inkMkLst>
        </pc:inkChg>
        <pc:inkChg chg="add del">
          <ac:chgData name="윤대헌" userId="3cdc3222-a7ed-4cfe-bfc1-2a5b7ae323c2" providerId="ADAL" clId="{A3E5906C-CA35-457B-8E70-91C6B502C6E8}" dt="2020-11-20T08:16:03.166" v="907"/>
          <ac:inkMkLst>
            <pc:docMk/>
            <pc:sldMk cId="4007226444" sldId="263"/>
            <ac:inkMk id="15" creationId="{84BDF19E-B5E9-4AFD-877D-843AA9539594}"/>
          </ac:inkMkLst>
        </pc:inkChg>
        <pc:inkChg chg="add del">
          <ac:chgData name="윤대헌" userId="3cdc3222-a7ed-4cfe-bfc1-2a5b7ae323c2" providerId="ADAL" clId="{A3E5906C-CA35-457B-8E70-91C6B502C6E8}" dt="2020-11-20T08:16:03.166" v="905"/>
          <ac:inkMkLst>
            <pc:docMk/>
            <pc:sldMk cId="4007226444" sldId="263"/>
            <ac:inkMk id="16" creationId="{325B4036-9962-43E1-A848-9B77F391500C}"/>
          </ac:inkMkLst>
        </pc:inkChg>
        <pc:inkChg chg="add del">
          <ac:chgData name="윤대헌" userId="3cdc3222-a7ed-4cfe-bfc1-2a5b7ae323c2" providerId="ADAL" clId="{A3E5906C-CA35-457B-8E70-91C6B502C6E8}" dt="2020-11-20T08:16:03.166" v="908"/>
          <ac:inkMkLst>
            <pc:docMk/>
            <pc:sldMk cId="4007226444" sldId="263"/>
            <ac:inkMk id="17" creationId="{540F0D65-5256-4769-8A91-E52E7436C207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19" creationId="{7473524E-4DC4-49A6-B9C3-707FF7515F65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0" creationId="{672CFBB5-5242-4836-BC44-5E40098B463F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1" creationId="{CA68405F-7701-4D20-A725-D16F161CA16D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2" creationId="{389776B1-6DBC-47E0-9D4C-7100D79B0DDF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3" creationId="{05A205B7-2FA6-4F68-9F21-C7C683D41F01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4" creationId="{3D835816-ECEF-437B-A8FA-B0EA35331D38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5" creationId="{976BA9D3-0FAE-4614-8B9B-EA385FF7F147}"/>
          </ac:inkMkLst>
        </pc:inkChg>
        <pc:inkChg chg="add mod">
          <ac:chgData name="윤대헌" userId="3cdc3222-a7ed-4cfe-bfc1-2a5b7ae323c2" providerId="ADAL" clId="{A3E5906C-CA35-457B-8E70-91C6B502C6E8}" dt="2020-11-20T08:16:08.041" v="918"/>
          <ac:inkMkLst>
            <pc:docMk/>
            <pc:sldMk cId="4007226444" sldId="263"/>
            <ac:inkMk id="26" creationId="{7756F5A7-B827-406C-8F42-D8994B719797}"/>
          </ac:inkMkLst>
        </pc:inkChg>
        <pc:inkChg chg="add">
          <ac:chgData name="윤대헌" userId="3cdc3222-a7ed-4cfe-bfc1-2a5b7ae323c2" providerId="ADAL" clId="{A3E5906C-CA35-457B-8E70-91C6B502C6E8}" dt="2020-11-20T08:16:09.655" v="919" actId="9405"/>
          <ac:inkMkLst>
            <pc:docMk/>
            <pc:sldMk cId="4007226444" sldId="263"/>
            <ac:inkMk id="29" creationId="{B8326298-2073-418E-AB22-7A49A82B221A}"/>
          </ac:inkMkLst>
        </pc:inkChg>
        <pc:inkChg chg="add">
          <ac:chgData name="윤대헌" userId="3cdc3222-a7ed-4cfe-bfc1-2a5b7ae323c2" providerId="ADAL" clId="{A3E5906C-CA35-457B-8E70-91C6B502C6E8}" dt="2020-11-20T08:16:10.025" v="920" actId="9405"/>
          <ac:inkMkLst>
            <pc:docMk/>
            <pc:sldMk cId="4007226444" sldId="263"/>
            <ac:inkMk id="30" creationId="{3EEFF16C-D931-4E95-BE99-FD17C7636C80}"/>
          </ac:inkMkLst>
        </pc:inkChg>
        <pc:inkChg chg="add del">
          <ac:chgData name="윤대헌" userId="3cdc3222-a7ed-4cfe-bfc1-2a5b7ae323c2" providerId="ADAL" clId="{A3E5906C-CA35-457B-8E70-91C6B502C6E8}" dt="2020-11-20T08:16:29.433" v="922"/>
          <ac:inkMkLst>
            <pc:docMk/>
            <pc:sldMk cId="4007226444" sldId="263"/>
            <ac:inkMk id="31" creationId="{CF7A7FC9-E281-4B4A-821F-D7213860BFCD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2" creationId="{CB659D7D-F412-4F7E-9964-A0D15CF9726A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3" creationId="{120E2103-B5F4-4122-8652-3BA80D00EFFC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4" creationId="{40CC0C1F-4ED7-4761-82C9-FDA5C0E9CA22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6" creationId="{EABEA1D0-9021-4019-8E0D-9EDC704146D4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7" creationId="{C0C9635A-978B-4E0D-B697-D30C1DA91ACA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8" creationId="{E2873DDB-093A-4F3F-868C-289286A4C442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39" creationId="{E23B7D2B-7089-49E1-A891-0B5EF0320169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41" creationId="{35699094-755F-44BB-91B6-905F1B6911CB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42" creationId="{B45E7C07-B972-4AA0-B731-6F6EF60993A9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44" creationId="{E79B84D0-5059-4096-8153-2262A3D912BF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45" creationId="{C1746721-B4EF-4738-8E6F-0BF9805F05AA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47" creationId="{658B280C-159D-40B6-905A-3D3C5A62639D}"/>
          </ac:inkMkLst>
        </pc:inkChg>
        <pc:inkChg chg="add">
          <ac:chgData name="윤대헌" userId="3cdc3222-a7ed-4cfe-bfc1-2a5b7ae323c2" providerId="ADAL" clId="{A3E5906C-CA35-457B-8E70-91C6B502C6E8}" dt="2020-11-20T08:17:00.605" v="940" actId="9405"/>
          <ac:inkMkLst>
            <pc:docMk/>
            <pc:sldMk cId="4007226444" sldId="263"/>
            <ac:inkMk id="49" creationId="{4D806847-5696-4D4E-A472-D3F097E72911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50" creationId="{09D827DB-14D3-4D00-9E85-7F4967047B1C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51" creationId="{572AA416-5668-487D-AD61-0E93B9EBABF0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53" creationId="{B091EACD-E87A-4E4C-8D4B-3CC8B68F19B6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55" creationId="{0DBE081F-44AD-4884-BFEB-D3A4812B55A5}"/>
          </ac:inkMkLst>
        </pc:inkChg>
        <pc:inkChg chg="add del">
          <ac:chgData name="윤대헌" userId="3cdc3222-a7ed-4cfe-bfc1-2a5b7ae323c2" providerId="ADAL" clId="{A3E5906C-CA35-457B-8E70-91C6B502C6E8}" dt="2020-11-20T08:17:16.066" v="948"/>
          <ac:inkMkLst>
            <pc:docMk/>
            <pc:sldMk cId="4007226444" sldId="263"/>
            <ac:inkMk id="56" creationId="{4C37F86F-1388-4723-A9A1-375DFC2712A1}"/>
          </ac:inkMkLst>
        </pc:inkChg>
        <pc:inkChg chg="add del">
          <ac:chgData name="윤대헌" userId="3cdc3222-a7ed-4cfe-bfc1-2a5b7ae323c2" providerId="ADAL" clId="{A3E5906C-CA35-457B-8E70-91C6B502C6E8}" dt="2020-11-20T08:17:18.109" v="950"/>
          <ac:inkMkLst>
            <pc:docMk/>
            <pc:sldMk cId="4007226444" sldId="263"/>
            <ac:inkMk id="57" creationId="{EFEBBEDA-45E8-4758-9AB2-76B2C3678E6E}"/>
          </ac:inkMkLst>
        </pc:inkChg>
        <pc:inkChg chg="add del mod">
          <ac:chgData name="윤대헌" userId="3cdc3222-a7ed-4cfe-bfc1-2a5b7ae323c2" providerId="ADAL" clId="{A3E5906C-CA35-457B-8E70-91C6B502C6E8}" dt="2020-11-20T08:17:40.901" v="968"/>
          <ac:inkMkLst>
            <pc:docMk/>
            <pc:sldMk cId="4007226444" sldId="263"/>
            <ac:inkMk id="58" creationId="{1E80BC3B-5580-4097-8FCA-3FB1D935D131}"/>
          </ac:inkMkLst>
        </pc:inkChg>
        <pc:inkChg chg="add del mod">
          <ac:chgData name="윤대헌" userId="3cdc3222-a7ed-4cfe-bfc1-2a5b7ae323c2" providerId="ADAL" clId="{A3E5906C-CA35-457B-8E70-91C6B502C6E8}" dt="2020-11-20T08:17:40.902" v="971"/>
          <ac:inkMkLst>
            <pc:docMk/>
            <pc:sldMk cId="4007226444" sldId="263"/>
            <ac:inkMk id="59" creationId="{889120B3-D15C-4FE1-AE8E-D5E46592BCBF}"/>
          </ac:inkMkLst>
        </pc:inkChg>
        <pc:inkChg chg="add del mod">
          <ac:chgData name="윤대헌" userId="3cdc3222-a7ed-4cfe-bfc1-2a5b7ae323c2" providerId="ADAL" clId="{A3E5906C-CA35-457B-8E70-91C6B502C6E8}" dt="2020-11-20T08:17:40.900" v="967"/>
          <ac:inkMkLst>
            <pc:docMk/>
            <pc:sldMk cId="4007226444" sldId="263"/>
            <ac:inkMk id="61" creationId="{BF7E4146-5D3F-4C69-BA2B-E6EBCCEEEBC3}"/>
          </ac:inkMkLst>
        </pc:inkChg>
        <pc:inkChg chg="add del mod">
          <ac:chgData name="윤대헌" userId="3cdc3222-a7ed-4cfe-bfc1-2a5b7ae323c2" providerId="ADAL" clId="{A3E5906C-CA35-457B-8E70-91C6B502C6E8}" dt="2020-11-20T08:17:40.903" v="978"/>
          <ac:inkMkLst>
            <pc:docMk/>
            <pc:sldMk cId="4007226444" sldId="263"/>
            <ac:inkMk id="62" creationId="{267FF9E2-1DCD-4291-930D-092D3A635871}"/>
          </ac:inkMkLst>
        </pc:inkChg>
        <pc:inkChg chg="add del mod">
          <ac:chgData name="윤대헌" userId="3cdc3222-a7ed-4cfe-bfc1-2a5b7ae323c2" providerId="ADAL" clId="{A3E5906C-CA35-457B-8E70-91C6B502C6E8}" dt="2020-11-20T08:17:40.903" v="976"/>
          <ac:inkMkLst>
            <pc:docMk/>
            <pc:sldMk cId="4007226444" sldId="263"/>
            <ac:inkMk id="63" creationId="{842D4010-498B-40C4-A79F-0FA1CEBF6BD7}"/>
          </ac:inkMkLst>
        </pc:inkChg>
        <pc:inkChg chg="add del mod">
          <ac:chgData name="윤대헌" userId="3cdc3222-a7ed-4cfe-bfc1-2a5b7ae323c2" providerId="ADAL" clId="{A3E5906C-CA35-457B-8E70-91C6B502C6E8}" dt="2020-11-20T08:17:40.901" v="969"/>
          <ac:inkMkLst>
            <pc:docMk/>
            <pc:sldMk cId="4007226444" sldId="263"/>
            <ac:inkMk id="64" creationId="{38EFC75D-375D-4331-BE91-2953202CCCA1}"/>
          </ac:inkMkLst>
        </pc:inkChg>
        <pc:inkChg chg="add del mod">
          <ac:chgData name="윤대헌" userId="3cdc3222-a7ed-4cfe-bfc1-2a5b7ae323c2" providerId="ADAL" clId="{A3E5906C-CA35-457B-8E70-91C6B502C6E8}" dt="2020-11-20T08:17:40.903" v="977"/>
          <ac:inkMkLst>
            <pc:docMk/>
            <pc:sldMk cId="4007226444" sldId="263"/>
            <ac:inkMk id="65" creationId="{46E6BE28-A861-488E-A105-33FC40FD7FC8}"/>
          </ac:inkMkLst>
        </pc:inkChg>
        <pc:inkChg chg="add del mod">
          <ac:chgData name="윤대헌" userId="3cdc3222-a7ed-4cfe-bfc1-2a5b7ae323c2" providerId="ADAL" clId="{A3E5906C-CA35-457B-8E70-91C6B502C6E8}" dt="2020-11-20T08:17:40.901" v="970"/>
          <ac:inkMkLst>
            <pc:docMk/>
            <pc:sldMk cId="4007226444" sldId="263"/>
            <ac:inkMk id="66" creationId="{A890CCE2-EBA0-494C-B440-809DF06C4039}"/>
          </ac:inkMkLst>
        </pc:inkChg>
        <pc:inkChg chg="add del mod">
          <ac:chgData name="윤대헌" userId="3cdc3222-a7ed-4cfe-bfc1-2a5b7ae323c2" providerId="ADAL" clId="{A3E5906C-CA35-457B-8E70-91C6B502C6E8}" dt="2020-11-20T08:17:42.134" v="979"/>
          <ac:inkMkLst>
            <pc:docMk/>
            <pc:sldMk cId="4007226444" sldId="263"/>
            <ac:inkMk id="67" creationId="{C0A821E7-7762-4722-A8D1-3956D909EBF2}"/>
          </ac:inkMkLst>
        </pc:inkChg>
        <pc:inkChg chg="add del mod">
          <ac:chgData name="윤대헌" userId="3cdc3222-a7ed-4cfe-bfc1-2a5b7ae323c2" providerId="ADAL" clId="{A3E5906C-CA35-457B-8E70-91C6B502C6E8}" dt="2020-11-20T08:17:40.902" v="973"/>
          <ac:inkMkLst>
            <pc:docMk/>
            <pc:sldMk cId="4007226444" sldId="263"/>
            <ac:inkMk id="68" creationId="{BF6D7FA6-4374-45DC-B9A9-10AF1EFE9B1B}"/>
          </ac:inkMkLst>
        </pc:inkChg>
        <pc:inkChg chg="add del mod">
          <ac:chgData name="윤대헌" userId="3cdc3222-a7ed-4cfe-bfc1-2a5b7ae323c2" providerId="ADAL" clId="{A3E5906C-CA35-457B-8E70-91C6B502C6E8}" dt="2020-11-20T08:17:40.903" v="975"/>
          <ac:inkMkLst>
            <pc:docMk/>
            <pc:sldMk cId="4007226444" sldId="263"/>
            <ac:inkMk id="69" creationId="{4CD36E83-2E46-4F78-B7A7-F630890891A4}"/>
          </ac:inkMkLst>
        </pc:inkChg>
        <pc:inkChg chg="add del mod">
          <ac:chgData name="윤대헌" userId="3cdc3222-a7ed-4cfe-bfc1-2a5b7ae323c2" providerId="ADAL" clId="{A3E5906C-CA35-457B-8E70-91C6B502C6E8}" dt="2020-11-20T08:17:40.902" v="972"/>
          <ac:inkMkLst>
            <pc:docMk/>
            <pc:sldMk cId="4007226444" sldId="263"/>
            <ac:inkMk id="70" creationId="{9F6D4406-8535-43CF-A79D-D3A5276F1713}"/>
          </ac:inkMkLst>
        </pc:inkChg>
        <pc:inkChg chg="add del mod">
          <ac:chgData name="윤대헌" userId="3cdc3222-a7ed-4cfe-bfc1-2a5b7ae323c2" providerId="ADAL" clId="{A3E5906C-CA35-457B-8E70-91C6B502C6E8}" dt="2020-11-20T08:17:40.902" v="974"/>
          <ac:inkMkLst>
            <pc:docMk/>
            <pc:sldMk cId="4007226444" sldId="263"/>
            <ac:inkMk id="71" creationId="{C7D49223-9B92-47FC-A8AC-5ACBAB40E03A}"/>
          </ac:inkMkLst>
        </pc:inkChg>
        <pc:inkChg chg="add del mod">
          <ac:chgData name="윤대헌" userId="3cdc3222-a7ed-4cfe-bfc1-2a5b7ae323c2" providerId="ADAL" clId="{A3E5906C-CA35-457B-8E70-91C6B502C6E8}" dt="2020-11-20T08:18:03.255" v="994"/>
          <ac:inkMkLst>
            <pc:docMk/>
            <pc:sldMk cId="4007226444" sldId="263"/>
            <ac:inkMk id="73" creationId="{FA96E012-CAD9-4231-A9AC-960A1FBD2BB8}"/>
          </ac:inkMkLst>
        </pc:inkChg>
        <pc:inkChg chg="add del mod">
          <ac:chgData name="윤대헌" userId="3cdc3222-a7ed-4cfe-bfc1-2a5b7ae323c2" providerId="ADAL" clId="{A3E5906C-CA35-457B-8E70-91C6B502C6E8}" dt="2020-11-20T08:18:03.255" v="992"/>
          <ac:inkMkLst>
            <pc:docMk/>
            <pc:sldMk cId="4007226444" sldId="263"/>
            <ac:inkMk id="74" creationId="{996B7520-C1B1-4590-BAEC-92816E405727}"/>
          </ac:inkMkLst>
        </pc:inkChg>
        <pc:inkChg chg="add del mod">
          <ac:chgData name="윤대헌" userId="3cdc3222-a7ed-4cfe-bfc1-2a5b7ae323c2" providerId="ADAL" clId="{A3E5906C-CA35-457B-8E70-91C6B502C6E8}" dt="2020-11-20T08:18:03.253" v="989"/>
          <ac:inkMkLst>
            <pc:docMk/>
            <pc:sldMk cId="4007226444" sldId="263"/>
            <ac:inkMk id="75" creationId="{88ECE7F1-D0B6-4DA9-88BB-41078ADBC7C4}"/>
          </ac:inkMkLst>
        </pc:inkChg>
        <pc:inkChg chg="add del mod">
          <ac:chgData name="윤대헌" userId="3cdc3222-a7ed-4cfe-bfc1-2a5b7ae323c2" providerId="ADAL" clId="{A3E5906C-CA35-457B-8E70-91C6B502C6E8}" dt="2020-11-20T08:18:03.255" v="991"/>
          <ac:inkMkLst>
            <pc:docMk/>
            <pc:sldMk cId="4007226444" sldId="263"/>
            <ac:inkMk id="76" creationId="{3911037F-5A39-47EE-AAE6-FBD6033AB655}"/>
          </ac:inkMkLst>
        </pc:inkChg>
        <pc:inkChg chg="add del mod">
          <ac:chgData name="윤대헌" userId="3cdc3222-a7ed-4cfe-bfc1-2a5b7ae323c2" providerId="ADAL" clId="{A3E5906C-CA35-457B-8E70-91C6B502C6E8}" dt="2020-11-20T08:18:03.255" v="995"/>
          <ac:inkMkLst>
            <pc:docMk/>
            <pc:sldMk cId="4007226444" sldId="263"/>
            <ac:inkMk id="77" creationId="{F89E5D09-5F31-4313-89CC-CB7ABBC089BD}"/>
          </ac:inkMkLst>
        </pc:inkChg>
        <pc:inkChg chg="add del mod">
          <ac:chgData name="윤대헌" userId="3cdc3222-a7ed-4cfe-bfc1-2a5b7ae323c2" providerId="ADAL" clId="{A3E5906C-CA35-457B-8E70-91C6B502C6E8}" dt="2020-11-20T08:18:03.254" v="990"/>
          <ac:inkMkLst>
            <pc:docMk/>
            <pc:sldMk cId="4007226444" sldId="263"/>
            <ac:inkMk id="78" creationId="{5B704D1D-9CAD-4DB1-99B3-AB8C861D5621}"/>
          </ac:inkMkLst>
        </pc:inkChg>
        <pc:inkChg chg="add del mod">
          <ac:chgData name="윤대헌" userId="3cdc3222-a7ed-4cfe-bfc1-2a5b7ae323c2" providerId="ADAL" clId="{A3E5906C-CA35-457B-8E70-91C6B502C6E8}" dt="2020-11-20T08:18:03.255" v="993"/>
          <ac:inkMkLst>
            <pc:docMk/>
            <pc:sldMk cId="4007226444" sldId="263"/>
            <ac:inkMk id="79" creationId="{7A6BA407-10FC-4415-81A6-FD8712CE0193}"/>
          </ac:inkMkLst>
        </pc:inkChg>
        <pc:inkChg chg="add del mod">
          <ac:chgData name="윤대헌" userId="3cdc3222-a7ed-4cfe-bfc1-2a5b7ae323c2" providerId="ADAL" clId="{A3E5906C-CA35-457B-8E70-91C6B502C6E8}" dt="2020-11-20T08:18:03.256" v="996"/>
          <ac:inkMkLst>
            <pc:docMk/>
            <pc:sldMk cId="4007226444" sldId="263"/>
            <ac:inkMk id="80" creationId="{BF229E76-E408-4E53-BBFD-4CB10061C3FC}"/>
          </ac:inkMkLst>
        </pc:inkChg>
        <pc:inkChg chg="add del mod">
          <ac:chgData name="윤대헌" userId="3cdc3222-a7ed-4cfe-bfc1-2a5b7ae323c2" providerId="ADAL" clId="{A3E5906C-CA35-457B-8E70-91C6B502C6E8}" dt="2020-11-20T08:18:08.091" v="1001"/>
          <ac:inkMkLst>
            <pc:docMk/>
            <pc:sldMk cId="4007226444" sldId="263"/>
            <ac:inkMk id="83" creationId="{B5073929-4523-447E-8249-F50C67831A82}"/>
          </ac:inkMkLst>
        </pc:inkChg>
        <pc:inkChg chg="add del mod">
          <ac:chgData name="윤대헌" userId="3cdc3222-a7ed-4cfe-bfc1-2a5b7ae323c2" providerId="ADAL" clId="{A3E5906C-CA35-457B-8E70-91C6B502C6E8}" dt="2020-11-20T08:18:08.090" v="1000"/>
          <ac:inkMkLst>
            <pc:docMk/>
            <pc:sldMk cId="4007226444" sldId="263"/>
            <ac:inkMk id="84" creationId="{541E99BB-F31D-4599-A6C8-FD0A6611C2FA}"/>
          </ac:inkMkLst>
        </pc:inkChg>
        <pc:inkChg chg="add del mod">
          <ac:chgData name="윤대헌" userId="3cdc3222-a7ed-4cfe-bfc1-2a5b7ae323c2" providerId="ADAL" clId="{A3E5906C-CA35-457B-8E70-91C6B502C6E8}" dt="2020-11-20T08:18:46.368" v="1019"/>
          <ac:inkMkLst>
            <pc:docMk/>
            <pc:sldMk cId="4007226444" sldId="263"/>
            <ac:inkMk id="86" creationId="{AECDB199-31B2-4AE4-B57B-3D689623941C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87" creationId="{B4F4C591-4C12-4E87-A5AF-C1F6C1A816C5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88" creationId="{336672E6-FA91-4F68-BE88-DDC948F383A1}"/>
          </ac:inkMkLst>
        </pc:inkChg>
        <pc:inkChg chg="add del mod">
          <ac:chgData name="윤대헌" userId="3cdc3222-a7ed-4cfe-bfc1-2a5b7ae323c2" providerId="ADAL" clId="{A3E5906C-CA35-457B-8E70-91C6B502C6E8}" dt="2020-11-20T08:18:22.046" v="1009"/>
          <ac:inkMkLst>
            <pc:docMk/>
            <pc:sldMk cId="4007226444" sldId="263"/>
            <ac:inkMk id="90" creationId="{21D9EB6D-839E-46F0-8E3D-AAE9FE569CB6}"/>
          </ac:inkMkLst>
        </pc:inkChg>
        <pc:inkChg chg="add mod">
          <ac:chgData name="윤대헌" userId="3cdc3222-a7ed-4cfe-bfc1-2a5b7ae323c2" providerId="ADAL" clId="{A3E5906C-CA35-457B-8E70-91C6B502C6E8}" dt="2020-11-20T08:18:45.673" v="1018"/>
          <ac:inkMkLst>
            <pc:docMk/>
            <pc:sldMk cId="4007226444" sldId="263"/>
            <ac:inkMk id="91" creationId="{273582A8-1090-4B42-8D45-12F31D41B7B9}"/>
          </ac:inkMkLst>
        </pc:inkChg>
        <pc:inkChg chg="add del">
          <ac:chgData name="윤대헌" userId="3cdc3222-a7ed-4cfe-bfc1-2a5b7ae323c2" providerId="ADAL" clId="{A3E5906C-CA35-457B-8E70-91C6B502C6E8}" dt="2020-11-20T08:18:24.652" v="1011"/>
          <ac:inkMkLst>
            <pc:docMk/>
            <pc:sldMk cId="4007226444" sldId="263"/>
            <ac:inkMk id="93" creationId="{943A90D9-1A4A-48D0-9FBE-16B6FB1B0E89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94" creationId="{E7093AA3-A5AE-44F0-9D79-59D006D5EF33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95" creationId="{D095F3A5-BC0C-426A-8239-872A9034831F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96" creationId="{8636ACBF-DCAE-49BA-8F26-349A670709A2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97" creationId="{AF2B0266-2313-43EF-8A26-870FD3CD68BB}"/>
          </ac:inkMkLst>
        </pc:inkChg>
        <pc:inkChg chg="add del mod">
          <ac:chgData name="윤대헌" userId="3cdc3222-a7ed-4cfe-bfc1-2a5b7ae323c2" providerId="ADAL" clId="{A3E5906C-CA35-457B-8E70-91C6B502C6E8}" dt="2020-11-20T08:18:46.369" v="1020"/>
          <ac:inkMkLst>
            <pc:docMk/>
            <pc:sldMk cId="4007226444" sldId="263"/>
            <ac:inkMk id="99" creationId="{BB66E4A4-348B-4F7D-96FC-379F0AC43FAD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01" creationId="{3683E175-7599-4714-853E-C4676904164A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03" creationId="{E20DBE6B-9B8E-4428-8543-45B1C89FF493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05" creationId="{B5086672-60F8-4037-BD65-A3E7F9656724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06" creationId="{789823E4-8AE9-4BF9-AE32-F3F00E3BF85E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07" creationId="{21DEB880-704F-40BD-9ED6-7853748AE090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08" creationId="{D3C29368-654D-4F77-AF99-168A12FEA0DD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09" creationId="{7FFFAD62-9616-493E-9A0B-130A3C23ABB7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10" creationId="{CA2F2633-6BAF-4445-BF74-F6539F18076D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11" creationId="{38E7B4B5-A63B-4755-B2C8-ACFD6600A524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12" creationId="{192AEBAE-FBC0-40FE-94D3-5C5E3404B9CF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13" creationId="{36585B83-3F94-4159-A7CD-A40B117C4FA0}"/>
          </ac:inkMkLst>
        </pc:inkChg>
        <pc:inkChg chg="add">
          <ac:chgData name="윤대헌" userId="3cdc3222-a7ed-4cfe-bfc1-2a5b7ae323c2" providerId="ADAL" clId="{A3E5906C-CA35-457B-8E70-91C6B502C6E8}" dt="2020-11-20T08:19:04.334" v="1034" actId="9405"/>
          <ac:inkMkLst>
            <pc:docMk/>
            <pc:sldMk cId="4007226444" sldId="263"/>
            <ac:inkMk id="114" creationId="{9AC4678A-F413-4C30-9DF7-1FE73DE878EB}"/>
          </ac:inkMkLst>
        </pc:inkChg>
        <pc:inkChg chg="add">
          <ac:chgData name="윤대헌" userId="3cdc3222-a7ed-4cfe-bfc1-2a5b7ae323c2" providerId="ADAL" clId="{A3E5906C-CA35-457B-8E70-91C6B502C6E8}" dt="2020-11-20T08:19:05.222" v="1035" actId="9405"/>
          <ac:inkMkLst>
            <pc:docMk/>
            <pc:sldMk cId="4007226444" sldId="263"/>
            <ac:inkMk id="115" creationId="{2B706DD0-A1C5-405F-8CF9-394A6460741F}"/>
          </ac:inkMkLst>
        </pc:inkChg>
        <pc:inkChg chg="add mod">
          <ac:chgData name="윤대헌" userId="3cdc3222-a7ed-4cfe-bfc1-2a5b7ae323c2" providerId="ADAL" clId="{A3E5906C-CA35-457B-8E70-91C6B502C6E8}" dt="2020-11-20T08:20:01.851" v="1130"/>
          <ac:inkMkLst>
            <pc:docMk/>
            <pc:sldMk cId="4007226444" sldId="263"/>
            <ac:inkMk id="116" creationId="{7952ECDE-CBEA-4DD5-B65F-B9F074AFDD6D}"/>
          </ac:inkMkLst>
        </pc:inkChg>
        <pc:inkChg chg="add mod">
          <ac:chgData name="윤대헌" userId="3cdc3222-a7ed-4cfe-bfc1-2a5b7ae323c2" providerId="ADAL" clId="{A3E5906C-CA35-457B-8E70-91C6B502C6E8}" dt="2020-11-20T08:20:01.851" v="1130"/>
          <ac:inkMkLst>
            <pc:docMk/>
            <pc:sldMk cId="4007226444" sldId="263"/>
            <ac:inkMk id="117" creationId="{C34E467F-756F-4982-A0B6-F895B600CA97}"/>
          </ac:inkMkLst>
        </pc:inkChg>
        <pc:inkChg chg="add mod">
          <ac:chgData name="윤대헌" userId="3cdc3222-a7ed-4cfe-bfc1-2a5b7ae323c2" providerId="ADAL" clId="{A3E5906C-CA35-457B-8E70-91C6B502C6E8}" dt="2020-11-20T08:20:04.722" v="1134"/>
          <ac:inkMkLst>
            <pc:docMk/>
            <pc:sldMk cId="4007226444" sldId="263"/>
            <ac:inkMk id="118" creationId="{BC0CCE7D-C728-4364-A8B3-4D8A8D03263E}"/>
          </ac:inkMkLst>
        </pc:inkChg>
        <pc:inkChg chg="add">
          <ac:chgData name="윤대헌" userId="3cdc3222-a7ed-4cfe-bfc1-2a5b7ae323c2" providerId="ADAL" clId="{A3E5906C-CA35-457B-8E70-91C6B502C6E8}" dt="2020-11-20T08:19:09.348" v="1039" actId="9405"/>
          <ac:inkMkLst>
            <pc:docMk/>
            <pc:sldMk cId="4007226444" sldId="263"/>
            <ac:inkMk id="119" creationId="{7639E992-C54C-4C70-81A3-800C6B8A275A}"/>
          </ac:inkMkLst>
        </pc:inkChg>
        <pc:inkChg chg="add mod">
          <ac:chgData name="윤대헌" userId="3cdc3222-a7ed-4cfe-bfc1-2a5b7ae323c2" providerId="ADAL" clId="{A3E5906C-CA35-457B-8E70-91C6B502C6E8}" dt="2020-11-20T08:20:04.722" v="1134"/>
          <ac:inkMkLst>
            <pc:docMk/>
            <pc:sldMk cId="4007226444" sldId="263"/>
            <ac:inkMk id="120" creationId="{91750ABC-0952-4E7E-B7E8-A4716162858E}"/>
          </ac:inkMkLst>
        </pc:inkChg>
        <pc:inkChg chg="add">
          <ac:chgData name="윤대헌" userId="3cdc3222-a7ed-4cfe-bfc1-2a5b7ae323c2" providerId="ADAL" clId="{A3E5906C-CA35-457B-8E70-91C6B502C6E8}" dt="2020-11-20T08:19:11.099" v="1041" actId="9405"/>
          <ac:inkMkLst>
            <pc:docMk/>
            <pc:sldMk cId="4007226444" sldId="263"/>
            <ac:inkMk id="121" creationId="{F5C228C6-9777-40F3-9B21-CB2D63981DCF}"/>
          </ac:inkMkLst>
        </pc:inkChg>
        <pc:inkChg chg="add">
          <ac:chgData name="윤대헌" userId="3cdc3222-a7ed-4cfe-bfc1-2a5b7ae323c2" providerId="ADAL" clId="{A3E5906C-CA35-457B-8E70-91C6B502C6E8}" dt="2020-11-20T08:19:11.897" v="1042" actId="9405"/>
          <ac:inkMkLst>
            <pc:docMk/>
            <pc:sldMk cId="4007226444" sldId="263"/>
            <ac:inkMk id="122" creationId="{6699C57A-221C-486C-B739-14967ECECB45}"/>
          </ac:inkMkLst>
        </pc:inkChg>
        <pc:inkChg chg="add">
          <ac:chgData name="윤대헌" userId="3cdc3222-a7ed-4cfe-bfc1-2a5b7ae323c2" providerId="ADAL" clId="{A3E5906C-CA35-457B-8E70-91C6B502C6E8}" dt="2020-11-20T08:19:12.698" v="1043" actId="9405"/>
          <ac:inkMkLst>
            <pc:docMk/>
            <pc:sldMk cId="4007226444" sldId="263"/>
            <ac:inkMk id="123" creationId="{1882A3BA-2A7C-40FB-BBA9-1087F4B852A2}"/>
          </ac:inkMkLst>
        </pc:inkChg>
        <pc:inkChg chg="add">
          <ac:chgData name="윤대헌" userId="3cdc3222-a7ed-4cfe-bfc1-2a5b7ae323c2" providerId="ADAL" clId="{A3E5906C-CA35-457B-8E70-91C6B502C6E8}" dt="2020-11-20T08:19:13.537" v="1044" actId="9405"/>
          <ac:inkMkLst>
            <pc:docMk/>
            <pc:sldMk cId="4007226444" sldId="263"/>
            <ac:inkMk id="124" creationId="{1ABE4AEE-16D2-41FA-B399-B0E6543845E8}"/>
          </ac:inkMkLst>
        </pc:inkChg>
        <pc:inkChg chg="add">
          <ac:chgData name="윤대헌" userId="3cdc3222-a7ed-4cfe-bfc1-2a5b7ae323c2" providerId="ADAL" clId="{A3E5906C-CA35-457B-8E70-91C6B502C6E8}" dt="2020-11-20T08:19:14.414" v="1045" actId="9405"/>
          <ac:inkMkLst>
            <pc:docMk/>
            <pc:sldMk cId="4007226444" sldId="263"/>
            <ac:inkMk id="125" creationId="{C98D1691-B0E8-445E-9D08-26F3DAFC81A5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26" creationId="{13E156E7-1B43-4B57-A0F8-C351CA87AEBE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27" creationId="{06076B46-A74C-42EE-AE62-E7F334490CC4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29" creationId="{C86CC3F4-EA6F-40AB-822E-E29CEE6ADEF1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30" creationId="{0C96BF7F-A80A-4E58-B807-0E9E53DCE62B}"/>
          </ac:inkMkLst>
        </pc:inkChg>
        <pc:inkChg chg="add del mod">
          <ac:chgData name="윤대헌" userId="3cdc3222-a7ed-4cfe-bfc1-2a5b7ae323c2" providerId="ADAL" clId="{A3E5906C-CA35-457B-8E70-91C6B502C6E8}" dt="2020-11-20T08:19:25.062" v="1060"/>
          <ac:inkMkLst>
            <pc:docMk/>
            <pc:sldMk cId="4007226444" sldId="263"/>
            <ac:inkMk id="131" creationId="{E4103383-9877-4A5D-AD02-0A13978727FD}"/>
          </ac:inkMkLst>
        </pc:inkChg>
        <pc:inkChg chg="add del mod">
          <ac:chgData name="윤대헌" userId="3cdc3222-a7ed-4cfe-bfc1-2a5b7ae323c2" providerId="ADAL" clId="{A3E5906C-CA35-457B-8E70-91C6B502C6E8}" dt="2020-11-20T08:19:24.738" v="1058" actId="9405"/>
          <ac:inkMkLst>
            <pc:docMk/>
            <pc:sldMk cId="4007226444" sldId="263"/>
            <ac:inkMk id="133" creationId="{3FD165DD-B802-48BC-9B7C-6066C72EB5A9}"/>
          </ac:inkMkLst>
        </pc:inkChg>
        <pc:inkChg chg="add del mod">
          <ac:chgData name="윤대헌" userId="3cdc3222-a7ed-4cfe-bfc1-2a5b7ae323c2" providerId="ADAL" clId="{A3E5906C-CA35-457B-8E70-91C6B502C6E8}" dt="2020-11-20T08:19:24.343" v="1057"/>
          <ac:inkMkLst>
            <pc:docMk/>
            <pc:sldMk cId="4007226444" sldId="263"/>
            <ac:inkMk id="134" creationId="{EED073CF-2896-41D4-ABC6-9C1E45D02B82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36" creationId="{92403C25-559C-452C-BE9B-036533A54050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37" creationId="{C5ACC9C0-192F-4770-8182-5928846F6984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38" creationId="{BCD302B3-40E1-4F3F-9670-4025665D574C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39" creationId="{DC774995-1A79-4136-9543-C100ACAE79F6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40" creationId="{B4E0D214-6E92-42BA-B4C6-BD1E0AE65C9E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41" creationId="{86169201-AAC1-42D4-94CA-DDA92E52334D}"/>
          </ac:inkMkLst>
        </pc:inkChg>
        <pc:inkChg chg="add del mod">
          <ac:chgData name="윤대헌" userId="3cdc3222-a7ed-4cfe-bfc1-2a5b7ae323c2" providerId="ADAL" clId="{A3E5906C-CA35-457B-8E70-91C6B502C6E8}" dt="2020-11-20T08:19:59.731" v="1127"/>
          <ac:inkMkLst>
            <pc:docMk/>
            <pc:sldMk cId="4007226444" sldId="263"/>
            <ac:inkMk id="142" creationId="{5A086B39-AF9A-4E61-9866-3D30532CFAC0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43" creationId="{787B6ED4-AAC3-45F0-9E91-66935196799C}"/>
          </ac:inkMkLst>
        </pc:inkChg>
        <pc:inkChg chg="add del mod">
          <ac:chgData name="윤대헌" userId="3cdc3222-a7ed-4cfe-bfc1-2a5b7ae323c2" providerId="ADAL" clId="{A3E5906C-CA35-457B-8E70-91C6B502C6E8}" dt="2020-11-20T08:19:34.237" v="1078"/>
          <ac:inkMkLst>
            <pc:docMk/>
            <pc:sldMk cId="4007226444" sldId="263"/>
            <ac:inkMk id="144" creationId="{94E49FEE-BE90-43EA-A566-E78F8D932476}"/>
          </ac:inkMkLst>
        </pc:inkChg>
        <pc:inkChg chg="add del mod">
          <ac:chgData name="윤대헌" userId="3cdc3222-a7ed-4cfe-bfc1-2a5b7ae323c2" providerId="ADAL" clId="{A3E5906C-CA35-457B-8E70-91C6B502C6E8}" dt="2020-11-20T08:19:33.800" v="1076" actId="9405"/>
          <ac:inkMkLst>
            <pc:docMk/>
            <pc:sldMk cId="4007226444" sldId="263"/>
            <ac:inkMk id="146" creationId="{8CA1DEBA-910F-45F4-8A3B-65E1EB38D672}"/>
          </ac:inkMkLst>
        </pc:inkChg>
        <pc:inkChg chg="add del mod">
          <ac:chgData name="윤대헌" userId="3cdc3222-a7ed-4cfe-bfc1-2a5b7ae323c2" providerId="ADAL" clId="{A3E5906C-CA35-457B-8E70-91C6B502C6E8}" dt="2020-11-20T08:19:32.938" v="1075"/>
          <ac:inkMkLst>
            <pc:docMk/>
            <pc:sldMk cId="4007226444" sldId="263"/>
            <ac:inkMk id="147" creationId="{8E188607-570D-40B5-860E-F7F71B66151D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49" creationId="{10D60F96-B32E-4800-9662-D53CB0856A43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0" creationId="{D110699B-E194-424B-B184-91B38FAF098F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1" creationId="{7BD01291-D2B3-4556-B7F6-4D86C652E688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2" creationId="{8C7AF0BB-69C6-414F-AD0C-AFC23415A0E9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3" creationId="{3FDDA604-F11D-4F59-9EC4-0FCB18778EE1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4" creationId="{A8AA95E1-E51A-4FF4-9A02-4FCB0DC5FEDC}"/>
          </ac:inkMkLst>
        </pc:inkChg>
        <pc:inkChg chg="add del mod">
          <ac:chgData name="윤대헌" userId="3cdc3222-a7ed-4cfe-bfc1-2a5b7ae323c2" providerId="ADAL" clId="{A3E5906C-CA35-457B-8E70-91C6B502C6E8}" dt="2020-11-20T08:20:03.647" v="1132"/>
          <ac:inkMkLst>
            <pc:docMk/>
            <pc:sldMk cId="4007226444" sldId="263"/>
            <ac:inkMk id="155" creationId="{FDCA5CBA-CEDE-4872-9D5F-D31C1AA9514C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6" creationId="{735484C2-2C0F-4950-BA7F-A0EC564EFA89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7" creationId="{7A3CFAAD-DEB7-41EF-B931-ABA005F6D67F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8" creationId="{D1C5BD10-336B-4AAC-9DAB-641E55F66251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59" creationId="{9CE959C1-C8E6-47BA-84E1-1B257C7E1282}"/>
          </ac:inkMkLst>
        </pc:inkChg>
        <pc:inkChg chg="add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60" creationId="{C7C4D126-B34C-41C1-A540-5E064EA9311B}"/>
          </ac:inkMkLst>
        </pc:inkChg>
        <pc:inkChg chg="add del mod">
          <ac:chgData name="윤대헌" userId="3cdc3222-a7ed-4cfe-bfc1-2a5b7ae323c2" providerId="ADAL" clId="{A3E5906C-CA35-457B-8E70-91C6B502C6E8}" dt="2020-11-20T08:19:50.590" v="1111" actId="9405"/>
          <ac:inkMkLst>
            <pc:docMk/>
            <pc:sldMk cId="4007226444" sldId="263"/>
            <ac:inkMk id="161" creationId="{6E0740AD-916C-4170-BF30-75FA4E527A87}"/>
          </ac:inkMkLst>
        </pc:inkChg>
        <pc:inkChg chg="add del mod">
          <ac:chgData name="윤대헌" userId="3cdc3222-a7ed-4cfe-bfc1-2a5b7ae323c2" providerId="ADAL" clId="{A3E5906C-CA35-457B-8E70-91C6B502C6E8}" dt="2020-11-20T08:19:50.915" v="1112" actId="9405"/>
          <ac:inkMkLst>
            <pc:docMk/>
            <pc:sldMk cId="4007226444" sldId="263"/>
            <ac:inkMk id="162" creationId="{AB1F033C-F9F9-49FB-BE39-6E0D4D28D37E}"/>
          </ac:inkMkLst>
        </pc:inkChg>
        <pc:inkChg chg="add del mod">
          <ac:chgData name="윤대헌" userId="3cdc3222-a7ed-4cfe-bfc1-2a5b7ae323c2" providerId="ADAL" clId="{A3E5906C-CA35-457B-8E70-91C6B502C6E8}" dt="2020-11-20T08:19:49.428" v="1108"/>
          <ac:inkMkLst>
            <pc:docMk/>
            <pc:sldMk cId="4007226444" sldId="263"/>
            <ac:inkMk id="163" creationId="{171FCC0D-DBB6-47E5-85A8-343816643A5C}"/>
          </ac:inkMkLst>
        </pc:inkChg>
        <pc:inkChg chg="add del mod">
          <ac:chgData name="윤대헌" userId="3cdc3222-a7ed-4cfe-bfc1-2a5b7ae323c2" providerId="ADAL" clId="{A3E5906C-CA35-457B-8E70-91C6B502C6E8}" dt="2020-11-20T08:19:49.263" v="1106" actId="9405"/>
          <ac:inkMkLst>
            <pc:docMk/>
            <pc:sldMk cId="4007226444" sldId="263"/>
            <ac:inkMk id="166" creationId="{61CCCA97-1AC7-4E09-AD7C-05C970AAE60A}"/>
          </ac:inkMkLst>
        </pc:inkChg>
        <pc:inkChg chg="add del mod">
          <ac:chgData name="윤대헌" userId="3cdc3222-a7ed-4cfe-bfc1-2a5b7ae323c2" providerId="ADAL" clId="{A3E5906C-CA35-457B-8E70-91C6B502C6E8}" dt="2020-11-20T08:19:49.105" v="1105" actId="9405"/>
          <ac:inkMkLst>
            <pc:docMk/>
            <pc:sldMk cId="4007226444" sldId="263"/>
            <ac:inkMk id="167" creationId="{E3E36B16-A496-471A-818C-D66F10577E7E}"/>
          </ac:inkMkLst>
        </pc:inkChg>
        <pc:inkChg chg="add del mod">
          <ac:chgData name="윤대헌" userId="3cdc3222-a7ed-4cfe-bfc1-2a5b7ae323c2" providerId="ADAL" clId="{A3E5906C-CA35-457B-8E70-91C6B502C6E8}" dt="2020-11-20T08:19:48.932" v="1104" actId="9405"/>
          <ac:inkMkLst>
            <pc:docMk/>
            <pc:sldMk cId="4007226444" sldId="263"/>
            <ac:inkMk id="168" creationId="{A62759C4-7A85-4EE4-90A6-1ACFF2176F0A}"/>
          </ac:inkMkLst>
        </pc:inkChg>
        <pc:inkChg chg="add del mod">
          <ac:chgData name="윤대헌" userId="3cdc3222-a7ed-4cfe-bfc1-2a5b7ae323c2" providerId="ADAL" clId="{A3E5906C-CA35-457B-8E70-91C6B502C6E8}" dt="2020-11-20T08:19:48.760" v="1103" actId="9405"/>
          <ac:inkMkLst>
            <pc:docMk/>
            <pc:sldMk cId="4007226444" sldId="263"/>
            <ac:inkMk id="169" creationId="{4029FBED-F415-4A57-90E3-CCE58B1F95CF}"/>
          </ac:inkMkLst>
        </pc:inkChg>
        <pc:inkChg chg="add del mod">
          <ac:chgData name="윤대헌" userId="3cdc3222-a7ed-4cfe-bfc1-2a5b7ae323c2" providerId="ADAL" clId="{A3E5906C-CA35-457B-8E70-91C6B502C6E8}" dt="2020-11-20T08:19:48.568" v="1102"/>
          <ac:inkMkLst>
            <pc:docMk/>
            <pc:sldMk cId="4007226444" sldId="263"/>
            <ac:inkMk id="170" creationId="{949F0900-3754-4E9D-9AAF-C2B0D922100D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2" creationId="{981210DA-43F2-46FF-ABC6-285DA48F6E58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3" creationId="{DE3C974A-90B9-496B-9434-E47304C77663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4" creationId="{F882A02A-BC92-4002-82E9-70E4A1A0B3DB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5" creationId="{A58608D2-8304-41DB-9FCC-260A3319CD64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7" creationId="{D370335A-DC7A-4A3D-A375-056FBA260C9B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8" creationId="{FEF80985-A718-4475-B6A2-A68456A7F031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79" creationId="{62912EF7-1EA1-4FD3-A282-40F98E6B1B45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80" creationId="{F18D561D-BA04-4AC6-9150-D69BE870786F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82" creationId="{A8B1AC38-3D5F-4305-8C0D-F86AA78D62A5}"/>
          </ac:inkMkLst>
        </pc:inkChg>
        <pc:inkChg chg="add mod">
          <ac:chgData name="윤대헌" userId="3cdc3222-a7ed-4cfe-bfc1-2a5b7ae323c2" providerId="ADAL" clId="{A3E5906C-CA35-457B-8E70-91C6B502C6E8}" dt="2020-11-20T08:19:59.343" v="1126"/>
          <ac:inkMkLst>
            <pc:docMk/>
            <pc:sldMk cId="4007226444" sldId="263"/>
            <ac:inkMk id="184" creationId="{3E4C8BDB-F952-4048-A815-22582357931C}"/>
          </ac:inkMkLst>
        </pc:inkChg>
        <pc:inkChg chg="add mod">
          <ac:chgData name="윤대헌" userId="3cdc3222-a7ed-4cfe-bfc1-2a5b7ae323c2" providerId="ADAL" clId="{A3E5906C-CA35-457B-8E70-91C6B502C6E8}" dt="2020-11-20T08:20:01.851" v="1130"/>
          <ac:inkMkLst>
            <pc:docMk/>
            <pc:sldMk cId="4007226444" sldId="263"/>
            <ac:inkMk id="186" creationId="{98EFBD8E-3BDD-4C15-A897-F2C438AF2812}"/>
          </ac:inkMkLst>
        </pc:inkChg>
        <pc:inkChg chg="add mod">
          <ac:chgData name="윤대헌" userId="3cdc3222-a7ed-4cfe-bfc1-2a5b7ae323c2" providerId="ADAL" clId="{A3E5906C-CA35-457B-8E70-91C6B502C6E8}" dt="2020-11-20T08:20:01.851" v="1130"/>
          <ac:inkMkLst>
            <pc:docMk/>
            <pc:sldMk cId="4007226444" sldId="263"/>
            <ac:inkMk id="187" creationId="{CCBC9657-B5BE-4FBE-9002-E836CC2462C1}"/>
          </ac:inkMkLst>
        </pc:inkChg>
        <pc:inkChg chg="add mod">
          <ac:chgData name="윤대헌" userId="3cdc3222-a7ed-4cfe-bfc1-2a5b7ae323c2" providerId="ADAL" clId="{A3E5906C-CA35-457B-8E70-91C6B502C6E8}" dt="2020-11-20T08:20:04.722" v="1134"/>
          <ac:inkMkLst>
            <pc:docMk/>
            <pc:sldMk cId="4007226444" sldId="263"/>
            <ac:inkMk id="189" creationId="{43F7B265-2647-47DF-AE15-FCFA3D379D29}"/>
          </ac:inkMkLst>
        </pc:inkChg>
        <pc:inkChg chg="add mod">
          <ac:chgData name="윤대헌" userId="3cdc3222-a7ed-4cfe-bfc1-2a5b7ae323c2" providerId="ADAL" clId="{A3E5906C-CA35-457B-8E70-91C6B502C6E8}" dt="2020-11-20T08:20:04.722" v="1134"/>
          <ac:inkMkLst>
            <pc:docMk/>
            <pc:sldMk cId="4007226444" sldId="263"/>
            <ac:inkMk id="190" creationId="{B6A5F282-75A1-4EE4-B967-B1FA6EFD10B4}"/>
          </ac:inkMkLst>
        </pc:inkChg>
        <pc:inkChg chg="add">
          <ac:chgData name="윤대헌" userId="3cdc3222-a7ed-4cfe-bfc1-2a5b7ae323c2" providerId="ADAL" clId="{A3E5906C-CA35-457B-8E70-91C6B502C6E8}" dt="2020-11-20T08:20:05.143" v="1135" actId="9405"/>
          <ac:inkMkLst>
            <pc:docMk/>
            <pc:sldMk cId="4007226444" sldId="263"/>
            <ac:inkMk id="192" creationId="{C653ABA1-208B-4448-845C-5315C149AF88}"/>
          </ac:inkMkLst>
        </pc:inkChg>
        <pc:inkChg chg="add">
          <ac:chgData name="윤대헌" userId="3cdc3222-a7ed-4cfe-bfc1-2a5b7ae323c2" providerId="ADAL" clId="{A3E5906C-CA35-457B-8E70-91C6B502C6E8}" dt="2020-11-20T08:20:05.906" v="1136" actId="9405"/>
          <ac:inkMkLst>
            <pc:docMk/>
            <pc:sldMk cId="4007226444" sldId="263"/>
            <ac:inkMk id="193" creationId="{F5CAAD86-A5E8-4CB7-B292-2C9A872ADF6C}"/>
          </ac:inkMkLst>
        </pc:inkChg>
        <pc:inkChg chg="add">
          <ac:chgData name="윤대헌" userId="3cdc3222-a7ed-4cfe-bfc1-2a5b7ae323c2" providerId="ADAL" clId="{A3E5906C-CA35-457B-8E70-91C6B502C6E8}" dt="2020-11-20T08:20:08.010" v="1137" actId="9405"/>
          <ac:inkMkLst>
            <pc:docMk/>
            <pc:sldMk cId="4007226444" sldId="263"/>
            <ac:inkMk id="194" creationId="{9AA92118-B1B5-4243-A8DF-9B9AD5478E98}"/>
          </ac:inkMkLst>
        </pc:inkChg>
        <pc:inkChg chg="add">
          <ac:chgData name="윤대헌" userId="3cdc3222-a7ed-4cfe-bfc1-2a5b7ae323c2" providerId="ADAL" clId="{A3E5906C-CA35-457B-8E70-91C6B502C6E8}" dt="2020-11-20T08:20:25.922" v="1138" actId="9405"/>
          <ac:inkMkLst>
            <pc:docMk/>
            <pc:sldMk cId="4007226444" sldId="263"/>
            <ac:inkMk id="195" creationId="{9FB1668B-2EAD-4FE4-B0F4-2397BA52267E}"/>
          </ac:inkMkLst>
        </pc:inkChg>
      </pc:sldChg>
      <pc:sldChg chg="addSp delSp modSp new mod delAnim modAnim">
        <pc:chgData name="윤대헌" userId="3cdc3222-a7ed-4cfe-bfc1-2a5b7ae323c2" providerId="ADAL" clId="{A3E5906C-CA35-457B-8E70-91C6B502C6E8}" dt="2020-11-20T08:56:13.042" v="1849"/>
        <pc:sldMkLst>
          <pc:docMk/>
          <pc:sldMk cId="3697117195" sldId="264"/>
        </pc:sldMkLst>
        <pc:spChg chg="mod">
          <ac:chgData name="윤대헌" userId="3cdc3222-a7ed-4cfe-bfc1-2a5b7ae323c2" providerId="ADAL" clId="{A3E5906C-CA35-457B-8E70-91C6B502C6E8}" dt="2020-11-20T08:00:34.714" v="312" actId="20577"/>
          <ac:spMkLst>
            <pc:docMk/>
            <pc:sldMk cId="3697117195" sldId="264"/>
            <ac:spMk id="2" creationId="{87D7183B-0FD3-481A-8576-AE4BAC816D10}"/>
          </ac:spMkLst>
        </pc:spChg>
        <pc:spChg chg="add del">
          <ac:chgData name="윤대헌" userId="3cdc3222-a7ed-4cfe-bfc1-2a5b7ae323c2" providerId="ADAL" clId="{A3E5906C-CA35-457B-8E70-91C6B502C6E8}" dt="2020-11-20T08:24:55.221" v="1332" actId="478"/>
          <ac:spMkLst>
            <pc:docMk/>
            <pc:sldMk cId="3697117195" sldId="264"/>
            <ac:spMk id="3" creationId="{CA892AC6-B232-46C9-B0D5-B1B02DF2EF39}"/>
          </ac:spMkLst>
        </pc:spChg>
        <pc:spChg chg="add mod">
          <ac:chgData name="윤대헌" userId="3cdc3222-a7ed-4cfe-bfc1-2a5b7ae323c2" providerId="ADAL" clId="{A3E5906C-CA35-457B-8E70-91C6B502C6E8}" dt="2020-11-20T08:35:19.578" v="1374"/>
          <ac:spMkLst>
            <pc:docMk/>
            <pc:sldMk cId="3697117195" sldId="264"/>
            <ac:spMk id="10" creationId="{D5767856-9E84-48E3-8AC4-9FB49B601DCF}"/>
          </ac:spMkLst>
        </pc:spChg>
        <pc:spChg chg="add mod">
          <ac:chgData name="윤대헌" userId="3cdc3222-a7ed-4cfe-bfc1-2a5b7ae323c2" providerId="ADAL" clId="{A3E5906C-CA35-457B-8E70-91C6B502C6E8}" dt="2020-11-20T08:35:59.111" v="1375"/>
          <ac:spMkLst>
            <pc:docMk/>
            <pc:sldMk cId="3697117195" sldId="264"/>
            <ac:spMk id="11" creationId="{D4EF1B02-826F-406F-8B8F-1F7EA1111A27}"/>
          </ac:spMkLst>
        </pc:spChg>
        <pc:spChg chg="add mod">
          <ac:chgData name="윤대헌" userId="3cdc3222-a7ed-4cfe-bfc1-2a5b7ae323c2" providerId="ADAL" clId="{A3E5906C-CA35-457B-8E70-91C6B502C6E8}" dt="2020-11-20T08:36:37.242" v="1533" actId="20577"/>
          <ac:spMkLst>
            <pc:docMk/>
            <pc:sldMk cId="3697117195" sldId="264"/>
            <ac:spMk id="12" creationId="{8D719400-3550-475A-8051-A5AED3D40A5D}"/>
          </ac:spMkLst>
        </pc:spChg>
        <pc:grpChg chg="del mod">
          <ac:chgData name="윤대헌" userId="3cdc3222-a7ed-4cfe-bfc1-2a5b7ae323c2" providerId="ADAL" clId="{A3E5906C-CA35-457B-8E70-91C6B502C6E8}" dt="2020-11-20T08:51:03.430" v="1638"/>
          <ac:grpSpMkLst>
            <pc:docMk/>
            <pc:sldMk cId="3697117195" sldId="264"/>
            <ac:grpSpMk id="20" creationId="{00815486-EE89-4B9B-B7E2-756B2DBA240D}"/>
          </ac:grpSpMkLst>
        </pc:grpChg>
        <pc:grpChg chg="add del mod">
          <ac:chgData name="윤대헌" userId="3cdc3222-a7ed-4cfe-bfc1-2a5b7ae323c2" providerId="ADAL" clId="{A3E5906C-CA35-457B-8E70-91C6B502C6E8}" dt="2020-11-20T08:54:51.023" v="1800"/>
          <ac:grpSpMkLst>
            <pc:docMk/>
            <pc:sldMk cId="3697117195" sldId="264"/>
            <ac:grpSpMk id="23" creationId="{FEB5B71D-CBA6-45AE-A47D-4898E886540C}"/>
          </ac:grpSpMkLst>
        </pc:grpChg>
        <pc:grpChg chg="del mod">
          <ac:chgData name="윤대헌" userId="3cdc3222-a7ed-4cfe-bfc1-2a5b7ae323c2" providerId="ADAL" clId="{A3E5906C-CA35-457B-8E70-91C6B502C6E8}" dt="2020-11-20T08:51:19.117" v="1644"/>
          <ac:grpSpMkLst>
            <pc:docMk/>
            <pc:sldMk cId="3697117195" sldId="264"/>
            <ac:grpSpMk id="27" creationId="{5AECFCFC-07CD-43CD-9F2E-7C79F1BE48F5}"/>
          </ac:grpSpMkLst>
        </pc:grpChg>
        <pc:grpChg chg="add del mod">
          <ac:chgData name="윤대헌" userId="3cdc3222-a7ed-4cfe-bfc1-2a5b7ae323c2" providerId="ADAL" clId="{A3E5906C-CA35-457B-8E70-91C6B502C6E8}" dt="2020-11-20T08:54:48.739" v="1794"/>
          <ac:grpSpMkLst>
            <pc:docMk/>
            <pc:sldMk cId="3697117195" sldId="264"/>
            <ac:grpSpMk id="30" creationId="{3E8985B3-BF92-4389-8521-1C874BC668A6}"/>
          </ac:grpSpMkLst>
        </pc:grpChg>
        <pc:grpChg chg="add del mod">
          <ac:chgData name="윤대헌" userId="3cdc3222-a7ed-4cfe-bfc1-2a5b7ae323c2" providerId="ADAL" clId="{A3E5906C-CA35-457B-8E70-91C6B502C6E8}" dt="2020-11-20T08:54:53.266" v="1805"/>
          <ac:grpSpMkLst>
            <pc:docMk/>
            <pc:sldMk cId="3697117195" sldId="264"/>
            <ac:grpSpMk id="34" creationId="{FD48633D-3D87-4DCD-9F63-CD36D750ACEC}"/>
          </ac:grpSpMkLst>
        </pc:grpChg>
        <pc:grpChg chg="del mod">
          <ac:chgData name="윤대헌" userId="3cdc3222-a7ed-4cfe-bfc1-2a5b7ae323c2" providerId="ADAL" clId="{A3E5906C-CA35-457B-8E70-91C6B502C6E8}" dt="2020-11-20T08:54:08.681" v="1723"/>
          <ac:grpSpMkLst>
            <pc:docMk/>
            <pc:sldMk cId="3697117195" sldId="264"/>
            <ac:grpSpMk id="45" creationId="{080FA6A4-C831-4C55-AD03-B4D28527BB34}"/>
          </ac:grpSpMkLst>
        </pc:grpChg>
        <pc:grpChg chg="del mod">
          <ac:chgData name="윤대헌" userId="3cdc3222-a7ed-4cfe-bfc1-2a5b7ae323c2" providerId="ADAL" clId="{A3E5906C-CA35-457B-8E70-91C6B502C6E8}" dt="2020-11-20T08:52:47.293" v="1675"/>
          <ac:grpSpMkLst>
            <pc:docMk/>
            <pc:sldMk cId="3697117195" sldId="264"/>
            <ac:grpSpMk id="50" creationId="{01034C71-429E-47BB-A7A0-8FF9A8F4EE74}"/>
          </ac:grpSpMkLst>
        </pc:grpChg>
        <pc:grpChg chg="del mod">
          <ac:chgData name="윤대헌" userId="3cdc3222-a7ed-4cfe-bfc1-2a5b7ae323c2" providerId="ADAL" clId="{A3E5906C-CA35-457B-8E70-91C6B502C6E8}" dt="2020-11-20T08:54:08.681" v="1723"/>
          <ac:grpSpMkLst>
            <pc:docMk/>
            <pc:sldMk cId="3697117195" sldId="264"/>
            <ac:grpSpMk id="56" creationId="{C9E94959-302C-4519-AE52-8C3B5999BA96}"/>
          </ac:grpSpMkLst>
        </pc:grpChg>
        <pc:grpChg chg="del mod">
          <ac:chgData name="윤대헌" userId="3cdc3222-a7ed-4cfe-bfc1-2a5b7ae323c2" providerId="ADAL" clId="{A3E5906C-CA35-457B-8E70-91C6B502C6E8}" dt="2020-11-20T08:54:08.681" v="1723"/>
          <ac:grpSpMkLst>
            <pc:docMk/>
            <pc:sldMk cId="3697117195" sldId="264"/>
            <ac:grpSpMk id="61" creationId="{D62393BB-7879-4A92-B080-3A7763456A56}"/>
          </ac:grpSpMkLst>
        </pc:grpChg>
        <pc:grpChg chg="mod">
          <ac:chgData name="윤대헌" userId="3cdc3222-a7ed-4cfe-bfc1-2a5b7ae323c2" providerId="ADAL" clId="{A3E5906C-CA35-457B-8E70-91C6B502C6E8}" dt="2020-11-20T08:53:44.138" v="1694"/>
          <ac:grpSpMkLst>
            <pc:docMk/>
            <pc:sldMk cId="3697117195" sldId="264"/>
            <ac:grpSpMk id="66" creationId="{4B8A1049-D8A9-4C75-A77A-9E82AD7554F6}"/>
          </ac:grpSpMkLst>
        </pc:grpChg>
        <pc:grpChg chg="del mod">
          <ac:chgData name="윤대헌" userId="3cdc3222-a7ed-4cfe-bfc1-2a5b7ae323c2" providerId="ADAL" clId="{A3E5906C-CA35-457B-8E70-91C6B502C6E8}" dt="2020-11-20T08:55:53.228" v="1836"/>
          <ac:grpSpMkLst>
            <pc:docMk/>
            <pc:sldMk cId="3697117195" sldId="264"/>
            <ac:grpSpMk id="85" creationId="{EE16A431-2A7D-4E97-A5F4-A68F787391DC}"/>
          </ac:grpSpMkLst>
        </pc:grpChg>
        <pc:grpChg chg="mod">
          <ac:chgData name="윤대헌" userId="3cdc3222-a7ed-4cfe-bfc1-2a5b7ae323c2" providerId="ADAL" clId="{A3E5906C-CA35-457B-8E70-91C6B502C6E8}" dt="2020-11-20T08:53:57.516" v="1713"/>
          <ac:grpSpMkLst>
            <pc:docMk/>
            <pc:sldMk cId="3697117195" sldId="264"/>
            <ac:grpSpMk id="86" creationId="{881539FE-629F-4ECA-AB99-10C29484E27E}"/>
          </ac:grpSpMkLst>
        </pc:grpChg>
        <pc:grpChg chg="mod">
          <ac:chgData name="윤대헌" userId="3cdc3222-a7ed-4cfe-bfc1-2a5b7ae323c2" providerId="ADAL" clId="{A3E5906C-CA35-457B-8E70-91C6B502C6E8}" dt="2020-11-20T08:54:08.681" v="1723"/>
          <ac:grpSpMkLst>
            <pc:docMk/>
            <pc:sldMk cId="3697117195" sldId="264"/>
            <ac:grpSpMk id="96" creationId="{A531CBEF-8D8F-4063-8991-7925D05FB9BA}"/>
          </ac:grpSpMkLst>
        </pc:grpChg>
        <pc:grpChg chg="mod">
          <ac:chgData name="윤대헌" userId="3cdc3222-a7ed-4cfe-bfc1-2a5b7ae323c2" providerId="ADAL" clId="{A3E5906C-CA35-457B-8E70-91C6B502C6E8}" dt="2020-11-20T08:54:08.681" v="1723"/>
          <ac:grpSpMkLst>
            <pc:docMk/>
            <pc:sldMk cId="3697117195" sldId="264"/>
            <ac:grpSpMk id="97" creationId="{6F232A57-2C1D-44B0-BCD5-67ECCCB6B37C}"/>
          </ac:grpSpMkLst>
        </pc:grpChg>
        <pc:grpChg chg="mod">
          <ac:chgData name="윤대헌" userId="3cdc3222-a7ed-4cfe-bfc1-2a5b7ae323c2" providerId="ADAL" clId="{A3E5906C-CA35-457B-8E70-91C6B502C6E8}" dt="2020-11-20T08:54:08.681" v="1723"/>
          <ac:grpSpMkLst>
            <pc:docMk/>
            <pc:sldMk cId="3697117195" sldId="264"/>
            <ac:grpSpMk id="98" creationId="{F058DA6F-B633-407F-B816-4D23449E7E75}"/>
          </ac:grpSpMkLst>
        </pc:grpChg>
        <pc:grpChg chg="mod">
          <ac:chgData name="윤대헌" userId="3cdc3222-a7ed-4cfe-bfc1-2a5b7ae323c2" providerId="ADAL" clId="{A3E5906C-CA35-457B-8E70-91C6B502C6E8}" dt="2020-11-20T08:54:45.795" v="1782"/>
          <ac:grpSpMkLst>
            <pc:docMk/>
            <pc:sldMk cId="3697117195" sldId="264"/>
            <ac:grpSpMk id="107" creationId="{8A3C170D-D888-4BAE-A8C9-1AA482B789F4}"/>
          </ac:grpSpMkLst>
        </pc:grpChg>
        <pc:grpChg chg="mod">
          <ac:chgData name="윤대헌" userId="3cdc3222-a7ed-4cfe-bfc1-2a5b7ae323c2" providerId="ADAL" clId="{A3E5906C-CA35-457B-8E70-91C6B502C6E8}" dt="2020-11-20T08:54:47.181" v="1789"/>
          <ac:grpSpMkLst>
            <pc:docMk/>
            <pc:sldMk cId="3697117195" sldId="264"/>
            <ac:grpSpMk id="114" creationId="{09F16D20-B4C6-47CF-AB48-F7CCB6385BB2}"/>
          </ac:grpSpMkLst>
        </pc:grpChg>
        <pc:grpChg chg="mod">
          <ac:chgData name="윤대헌" userId="3cdc3222-a7ed-4cfe-bfc1-2a5b7ae323c2" providerId="ADAL" clId="{A3E5906C-CA35-457B-8E70-91C6B502C6E8}" dt="2020-11-20T08:54:48.739" v="1794"/>
          <ac:grpSpMkLst>
            <pc:docMk/>
            <pc:sldMk cId="3697117195" sldId="264"/>
            <ac:grpSpMk id="119" creationId="{179096C0-4AE2-4214-BEB7-DC00CB8554C4}"/>
          </ac:grpSpMkLst>
        </pc:grpChg>
        <pc:grpChg chg="mod">
          <ac:chgData name="윤대헌" userId="3cdc3222-a7ed-4cfe-bfc1-2a5b7ae323c2" providerId="ADAL" clId="{A3E5906C-CA35-457B-8E70-91C6B502C6E8}" dt="2020-11-20T08:54:51.023" v="1800"/>
          <ac:grpSpMkLst>
            <pc:docMk/>
            <pc:sldMk cId="3697117195" sldId="264"/>
            <ac:grpSpMk id="125" creationId="{F5512406-6D8E-42ED-B59A-AE45042D550E}"/>
          </ac:grpSpMkLst>
        </pc:grpChg>
        <pc:grpChg chg="mod">
          <ac:chgData name="윤대헌" userId="3cdc3222-a7ed-4cfe-bfc1-2a5b7ae323c2" providerId="ADAL" clId="{A3E5906C-CA35-457B-8E70-91C6B502C6E8}" dt="2020-11-20T08:54:53.266" v="1805"/>
          <ac:grpSpMkLst>
            <pc:docMk/>
            <pc:sldMk cId="3697117195" sldId="264"/>
            <ac:grpSpMk id="130" creationId="{EC43C66E-E2D0-4140-BE2F-057A3E231D87}"/>
          </ac:grpSpMkLst>
        </pc:grpChg>
        <pc:grpChg chg="del mod">
          <ac:chgData name="윤대헌" userId="3cdc3222-a7ed-4cfe-bfc1-2a5b7ae323c2" providerId="ADAL" clId="{A3E5906C-CA35-457B-8E70-91C6B502C6E8}" dt="2020-11-20T08:55:43.743" v="1820"/>
          <ac:grpSpMkLst>
            <pc:docMk/>
            <pc:sldMk cId="3697117195" sldId="264"/>
            <ac:grpSpMk id="143" creationId="{DFCA2E8A-F9AC-4B5A-B251-E4230BD1A3E1}"/>
          </ac:grpSpMkLst>
        </pc:grpChg>
        <pc:grpChg chg="del mod">
          <ac:chgData name="윤대헌" userId="3cdc3222-a7ed-4cfe-bfc1-2a5b7ae323c2" providerId="ADAL" clId="{A3E5906C-CA35-457B-8E70-91C6B502C6E8}" dt="2020-11-20T08:55:47.434" v="1827"/>
          <ac:grpSpMkLst>
            <pc:docMk/>
            <pc:sldMk cId="3697117195" sldId="264"/>
            <ac:grpSpMk id="145" creationId="{BAFA1DD4-8F58-47AE-85A6-6FA47AD8036E}"/>
          </ac:grpSpMkLst>
        </pc:grpChg>
        <pc:grpChg chg="mod">
          <ac:chgData name="윤대헌" userId="3cdc3222-a7ed-4cfe-bfc1-2a5b7ae323c2" providerId="ADAL" clId="{A3E5906C-CA35-457B-8E70-91C6B502C6E8}" dt="2020-11-20T08:55:53.228" v="1836"/>
          <ac:grpSpMkLst>
            <pc:docMk/>
            <pc:sldMk cId="3697117195" sldId="264"/>
            <ac:grpSpMk id="152" creationId="{C83BAE64-365B-4CF9-82AD-58F11560BAA2}"/>
          </ac:grpSpMkLst>
        </pc:grpChg>
        <pc:grpChg chg="mod">
          <ac:chgData name="윤대헌" userId="3cdc3222-a7ed-4cfe-bfc1-2a5b7ae323c2" providerId="ADAL" clId="{A3E5906C-CA35-457B-8E70-91C6B502C6E8}" dt="2020-11-20T08:55:53.228" v="1836"/>
          <ac:grpSpMkLst>
            <pc:docMk/>
            <pc:sldMk cId="3697117195" sldId="264"/>
            <ac:grpSpMk id="153" creationId="{F393D9A2-2470-4697-BB8C-0E0BD77C19D8}"/>
          </ac:grpSpMkLst>
        </pc:grpChg>
        <pc:grpChg chg="mod">
          <ac:chgData name="윤대헌" userId="3cdc3222-a7ed-4cfe-bfc1-2a5b7ae323c2" providerId="ADAL" clId="{A3E5906C-CA35-457B-8E70-91C6B502C6E8}" dt="2020-11-20T08:55:53.228" v="1836"/>
          <ac:grpSpMkLst>
            <pc:docMk/>
            <pc:sldMk cId="3697117195" sldId="264"/>
            <ac:grpSpMk id="154" creationId="{73007098-B9A1-4C72-BCD2-6AC2B0B45EDB}"/>
          </ac:grpSpMkLst>
        </pc:grpChg>
        <pc:grpChg chg="mod">
          <ac:chgData name="윤대헌" userId="3cdc3222-a7ed-4cfe-bfc1-2a5b7ae323c2" providerId="ADAL" clId="{A3E5906C-CA35-457B-8E70-91C6B502C6E8}" dt="2020-11-20T08:55:54.687" v="1839"/>
          <ac:grpSpMkLst>
            <pc:docMk/>
            <pc:sldMk cId="3697117195" sldId="264"/>
            <ac:grpSpMk id="157" creationId="{582AD2A3-AB08-4D8C-9A36-A93783249719}"/>
          </ac:grpSpMkLst>
        </pc:grpChg>
        <pc:grpChg chg="mod">
          <ac:chgData name="윤대헌" userId="3cdc3222-a7ed-4cfe-bfc1-2a5b7ae323c2" providerId="ADAL" clId="{A3E5906C-CA35-457B-8E70-91C6B502C6E8}" dt="2020-11-20T08:55:58.618" v="1844"/>
          <ac:grpSpMkLst>
            <pc:docMk/>
            <pc:sldMk cId="3697117195" sldId="264"/>
            <ac:grpSpMk id="162" creationId="{FBE58BF6-BF0E-47FF-8C07-B28BFF879EE7}"/>
          </ac:grpSpMkLst>
        </pc:grpChg>
        <pc:grpChg chg="mod">
          <ac:chgData name="윤대헌" userId="3cdc3222-a7ed-4cfe-bfc1-2a5b7ae323c2" providerId="ADAL" clId="{A3E5906C-CA35-457B-8E70-91C6B502C6E8}" dt="2020-11-20T08:55:58.618" v="1844"/>
          <ac:grpSpMkLst>
            <pc:docMk/>
            <pc:sldMk cId="3697117195" sldId="264"/>
            <ac:grpSpMk id="163" creationId="{0422F1C9-E64A-4DDA-9130-3F2591255EC4}"/>
          </ac:grpSpMkLst>
        </pc:grpChg>
        <pc:grpChg chg="mod">
          <ac:chgData name="윤대헌" userId="3cdc3222-a7ed-4cfe-bfc1-2a5b7ae323c2" providerId="ADAL" clId="{A3E5906C-CA35-457B-8E70-91C6B502C6E8}" dt="2020-11-20T08:56:13.042" v="1849"/>
          <ac:grpSpMkLst>
            <pc:docMk/>
            <pc:sldMk cId="3697117195" sldId="264"/>
            <ac:grpSpMk id="168" creationId="{D45C568D-FBF8-4E19-AB50-9C7BA1C0C3E3}"/>
          </ac:grpSpMkLst>
        </pc:grpChg>
        <pc:picChg chg="add del mod">
          <ac:chgData name="윤대헌" userId="3cdc3222-a7ed-4cfe-bfc1-2a5b7ae323c2" providerId="ADAL" clId="{A3E5906C-CA35-457B-8E70-91C6B502C6E8}" dt="2020-11-20T08:24:54.002" v="1331"/>
          <ac:picMkLst>
            <pc:docMk/>
            <pc:sldMk cId="3697117195" sldId="264"/>
            <ac:picMk id="4" creationId="{4A8F43B3-FF5E-410F-937D-7910AF696DEC}"/>
          </ac:picMkLst>
        </pc:picChg>
        <pc:picChg chg="add mod">
          <ac:chgData name="윤대헌" userId="3cdc3222-a7ed-4cfe-bfc1-2a5b7ae323c2" providerId="ADAL" clId="{A3E5906C-CA35-457B-8E70-91C6B502C6E8}" dt="2020-11-20T08:24:56.124" v="1333"/>
          <ac:picMkLst>
            <pc:docMk/>
            <pc:sldMk cId="3697117195" sldId="264"/>
            <ac:picMk id="5" creationId="{6D4FF938-C451-46B4-9D00-E29A7EFC5ED5}"/>
          </ac:picMkLst>
        </pc:picChg>
        <pc:picChg chg="add del">
          <ac:chgData name="윤대헌" userId="3cdc3222-a7ed-4cfe-bfc1-2a5b7ae323c2" providerId="ADAL" clId="{A3E5906C-CA35-457B-8E70-91C6B502C6E8}" dt="2020-11-20T08:25:18.016" v="1335" actId="478"/>
          <ac:picMkLst>
            <pc:docMk/>
            <pc:sldMk cId="3697117195" sldId="264"/>
            <ac:picMk id="6" creationId="{83051695-236E-4A7C-82FC-82BCB697A7D7}"/>
          </ac:picMkLst>
        </pc:picChg>
        <pc:picChg chg="add mod">
          <ac:chgData name="윤대헌" userId="3cdc3222-a7ed-4cfe-bfc1-2a5b7ae323c2" providerId="ADAL" clId="{A3E5906C-CA35-457B-8E70-91C6B502C6E8}" dt="2020-11-20T08:25:37.683" v="1342" actId="14100"/>
          <ac:picMkLst>
            <pc:docMk/>
            <pc:sldMk cId="3697117195" sldId="264"/>
            <ac:picMk id="7" creationId="{E0AD70FD-5D2D-47B0-8906-9FD63C9861B8}"/>
          </ac:picMkLst>
        </pc:picChg>
        <pc:picChg chg="add del mod">
          <ac:chgData name="윤대헌" userId="3cdc3222-a7ed-4cfe-bfc1-2a5b7ae323c2" providerId="ADAL" clId="{A3E5906C-CA35-457B-8E70-91C6B502C6E8}" dt="2020-11-20T08:25:39.511" v="1343" actId="478"/>
          <ac:picMkLst>
            <pc:docMk/>
            <pc:sldMk cId="3697117195" sldId="264"/>
            <ac:picMk id="8" creationId="{DC702359-1DD6-421A-AF33-BB3D0EC4703C}"/>
          </ac:picMkLst>
        </pc:picChg>
        <pc:picChg chg="add del mod">
          <ac:chgData name="윤대헌" userId="3cdc3222-a7ed-4cfe-bfc1-2a5b7ae323c2" providerId="ADAL" clId="{A3E5906C-CA35-457B-8E70-91C6B502C6E8}" dt="2020-11-20T08:47:23.432" v="1553" actId="478"/>
          <ac:picMkLst>
            <pc:docMk/>
            <pc:sldMk cId="3697117195" sldId="264"/>
            <ac:picMk id="9" creationId="{C9D765D7-E613-4401-888F-5B051C14CD49}"/>
          </ac:picMkLst>
        </pc:picChg>
        <pc:picChg chg="add mod">
          <ac:chgData name="윤대헌" userId="3cdc3222-a7ed-4cfe-bfc1-2a5b7ae323c2" providerId="ADAL" clId="{A3E5906C-CA35-457B-8E70-91C6B502C6E8}" dt="2020-11-20T08:48:00.802" v="1565" actId="1076"/>
          <ac:picMkLst>
            <pc:docMk/>
            <pc:sldMk cId="3697117195" sldId="264"/>
            <ac:picMk id="13" creationId="{8859ED9D-39A8-4A7E-B352-B7A541B4AED5}"/>
          </ac:picMkLst>
        </pc:picChg>
        <pc:inkChg chg="add del">
          <ac:chgData name="윤대헌" userId="3cdc3222-a7ed-4cfe-bfc1-2a5b7ae323c2" providerId="ADAL" clId="{A3E5906C-CA35-457B-8E70-91C6B502C6E8}" dt="2020-11-20T08:49:58.904" v="1626"/>
          <ac:inkMkLst>
            <pc:docMk/>
            <pc:sldMk cId="3697117195" sldId="264"/>
            <ac:inkMk id="14" creationId="{398C3ADA-8A4F-4151-B024-39B0B1376B5E}"/>
          </ac:inkMkLst>
        </pc:inkChg>
        <pc:inkChg chg="add del">
          <ac:chgData name="윤대헌" userId="3cdc3222-a7ed-4cfe-bfc1-2a5b7ae323c2" providerId="ADAL" clId="{A3E5906C-CA35-457B-8E70-91C6B502C6E8}" dt="2020-11-20T08:50:18.088" v="1628"/>
          <ac:inkMkLst>
            <pc:docMk/>
            <pc:sldMk cId="3697117195" sldId="264"/>
            <ac:inkMk id="15" creationId="{C6204A61-F993-41B4-970B-949F4369826A}"/>
          </ac:inkMkLst>
        </pc:inkChg>
        <pc:inkChg chg="add del">
          <ac:chgData name="윤대헌" userId="3cdc3222-a7ed-4cfe-bfc1-2a5b7ae323c2" providerId="ADAL" clId="{A3E5906C-CA35-457B-8E70-91C6B502C6E8}" dt="2020-11-20T08:50:47.380" v="1630"/>
          <ac:inkMkLst>
            <pc:docMk/>
            <pc:sldMk cId="3697117195" sldId="264"/>
            <ac:inkMk id="16" creationId="{C22E9257-59C1-454E-92EA-27F9784E0477}"/>
          </ac:inkMkLst>
        </pc:inkChg>
        <pc:inkChg chg="add del">
          <ac:chgData name="윤대헌" userId="3cdc3222-a7ed-4cfe-bfc1-2a5b7ae323c2" providerId="ADAL" clId="{A3E5906C-CA35-457B-8E70-91C6B502C6E8}" dt="2020-11-20T08:50:52.724" v="1632"/>
          <ac:inkMkLst>
            <pc:docMk/>
            <pc:sldMk cId="3697117195" sldId="264"/>
            <ac:inkMk id="17" creationId="{AC4641EA-FA1C-4C0E-98CC-C7058DD5A9F1}"/>
          </ac:inkMkLst>
        </pc:inkChg>
        <pc:inkChg chg="add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8" creationId="{1F12B61C-2315-4074-BD78-B67C8392674B}"/>
          </ac:inkMkLst>
        </pc:inkChg>
        <pc:inkChg chg="add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9" creationId="{0E7DE567-BC0C-4376-B647-8EF893098155}"/>
          </ac:inkMkLst>
        </pc:inkChg>
        <pc:inkChg chg="add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21" creationId="{7063AB7F-1C5B-495D-AC70-2829C1372BB7}"/>
          </ac:inkMkLst>
        </pc:inkChg>
        <pc:inkChg chg="add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22" creationId="{1584ED35-F15D-4A56-9B21-610F46DBF7C2}"/>
          </ac:inkMkLst>
        </pc:inkChg>
        <pc:inkChg chg="add del mod">
          <ac:chgData name="윤대헌" userId="3cdc3222-a7ed-4cfe-bfc1-2a5b7ae323c2" providerId="ADAL" clId="{A3E5906C-CA35-457B-8E70-91C6B502C6E8}" dt="2020-11-20T08:51:19.117" v="1643"/>
          <ac:inkMkLst>
            <pc:docMk/>
            <pc:sldMk cId="3697117195" sldId="264"/>
            <ac:inkMk id="24" creationId="{611A034A-0787-4AF9-BC6D-F15CA6DFA9AF}"/>
          </ac:inkMkLst>
        </pc:inkChg>
        <pc:inkChg chg="add del mod">
          <ac:chgData name="윤대헌" userId="3cdc3222-a7ed-4cfe-bfc1-2a5b7ae323c2" providerId="ADAL" clId="{A3E5906C-CA35-457B-8E70-91C6B502C6E8}" dt="2020-11-20T08:51:19.117" v="1644"/>
          <ac:inkMkLst>
            <pc:docMk/>
            <pc:sldMk cId="3697117195" sldId="264"/>
            <ac:inkMk id="25" creationId="{763231B2-49A0-452F-BA2A-973B37D5BA17}"/>
          </ac:inkMkLst>
        </pc:inkChg>
        <pc:inkChg chg="add del mod">
          <ac:chgData name="윤대헌" userId="3cdc3222-a7ed-4cfe-bfc1-2a5b7ae323c2" providerId="ADAL" clId="{A3E5906C-CA35-457B-8E70-91C6B502C6E8}" dt="2020-11-20T08:51:19.117" v="1645"/>
          <ac:inkMkLst>
            <pc:docMk/>
            <pc:sldMk cId="3697117195" sldId="264"/>
            <ac:inkMk id="26" creationId="{0C0ABB59-8A7F-4D92-B73F-E8AAA51F5A9B}"/>
          </ac:inkMkLst>
        </pc:inkChg>
        <pc:inkChg chg="add mod">
          <ac:chgData name="윤대헌" userId="3cdc3222-a7ed-4cfe-bfc1-2a5b7ae323c2" providerId="ADAL" clId="{A3E5906C-CA35-457B-8E70-91C6B502C6E8}" dt="2020-11-20T08:54:48.739" v="1794"/>
          <ac:inkMkLst>
            <pc:docMk/>
            <pc:sldMk cId="3697117195" sldId="264"/>
            <ac:inkMk id="28" creationId="{2D1D5498-CB7C-4BD1-9E04-2F13CF38A8B8}"/>
          </ac:inkMkLst>
        </pc:inkChg>
        <pc:inkChg chg="add mod">
          <ac:chgData name="윤대헌" userId="3cdc3222-a7ed-4cfe-bfc1-2a5b7ae323c2" providerId="ADAL" clId="{A3E5906C-CA35-457B-8E70-91C6B502C6E8}" dt="2020-11-20T08:54:48.739" v="1794"/>
          <ac:inkMkLst>
            <pc:docMk/>
            <pc:sldMk cId="3697117195" sldId="264"/>
            <ac:inkMk id="29" creationId="{3853FF41-A804-4F0A-9080-7DF206E81BC9}"/>
          </ac:inkMkLst>
        </pc:inkChg>
        <pc:inkChg chg="add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31" creationId="{2CA658A0-0F4C-4651-889A-EDA9BF91CF43}"/>
          </ac:inkMkLst>
        </pc:inkChg>
        <pc:inkChg chg="add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32" creationId="{B5224822-E78E-4E11-935B-B5D222985F63}"/>
          </ac:inkMkLst>
        </pc:inkChg>
        <pc:inkChg chg="add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33" creationId="{DF11B0D3-501F-49C7-A298-6306B70B436D}"/>
          </ac:inkMkLst>
        </pc:inkChg>
        <pc:inkChg chg="add del">
          <ac:chgData name="윤대헌" userId="3cdc3222-a7ed-4cfe-bfc1-2a5b7ae323c2" providerId="ADAL" clId="{A3E5906C-CA35-457B-8E70-91C6B502C6E8}" dt="2020-11-20T08:51:53.561" v="1656"/>
          <ac:inkMkLst>
            <pc:docMk/>
            <pc:sldMk cId="3697117195" sldId="264"/>
            <ac:inkMk id="35" creationId="{04A8853C-A17E-4D21-B369-8CD01D0B3431}"/>
          </ac:inkMkLst>
        </pc:inkChg>
        <pc:inkChg chg="add del">
          <ac:chgData name="윤대헌" userId="3cdc3222-a7ed-4cfe-bfc1-2a5b7ae323c2" providerId="ADAL" clId="{A3E5906C-CA35-457B-8E70-91C6B502C6E8}" dt="2020-11-20T08:51:53.561" v="1655"/>
          <ac:inkMkLst>
            <pc:docMk/>
            <pc:sldMk cId="3697117195" sldId="264"/>
            <ac:inkMk id="36" creationId="{DC15A9ED-F7CC-400C-801A-B3A51B5B0A3E}"/>
          </ac:inkMkLst>
        </pc:inkChg>
        <pc:inkChg chg="add del">
          <ac:chgData name="윤대헌" userId="3cdc3222-a7ed-4cfe-bfc1-2a5b7ae323c2" providerId="ADAL" clId="{A3E5906C-CA35-457B-8E70-91C6B502C6E8}" dt="2020-11-20T08:51:56.462" v="1658"/>
          <ac:inkMkLst>
            <pc:docMk/>
            <pc:sldMk cId="3697117195" sldId="264"/>
            <ac:inkMk id="37" creationId="{D82B3701-ED68-43B9-95EB-2E0B3D9B8278}"/>
          </ac:inkMkLst>
        </pc:inkChg>
        <pc:inkChg chg="add">
          <ac:chgData name="윤대헌" userId="3cdc3222-a7ed-4cfe-bfc1-2a5b7ae323c2" providerId="ADAL" clId="{A3E5906C-CA35-457B-8E70-91C6B502C6E8}" dt="2020-11-20T08:52:01.358" v="1659" actId="9405"/>
          <ac:inkMkLst>
            <pc:docMk/>
            <pc:sldMk cId="3697117195" sldId="264"/>
            <ac:inkMk id="38" creationId="{C190B261-3DB2-4362-BE0D-41CA7FF35A8A}"/>
          </ac:inkMkLst>
        </pc:inkChg>
        <pc:inkChg chg="add del">
          <ac:chgData name="윤대헌" userId="3cdc3222-a7ed-4cfe-bfc1-2a5b7ae323c2" providerId="ADAL" clId="{A3E5906C-CA35-457B-8E70-91C6B502C6E8}" dt="2020-11-20T08:52:03.557" v="1661"/>
          <ac:inkMkLst>
            <pc:docMk/>
            <pc:sldMk cId="3697117195" sldId="264"/>
            <ac:inkMk id="39" creationId="{31DA360D-0412-41F0-909A-3CBBD06DBC97}"/>
          </ac:inkMkLst>
        </pc:inkChg>
        <pc:inkChg chg="add">
          <ac:chgData name="윤대헌" userId="3cdc3222-a7ed-4cfe-bfc1-2a5b7ae323c2" providerId="ADAL" clId="{A3E5906C-CA35-457B-8E70-91C6B502C6E8}" dt="2020-11-20T08:52:08.164" v="1662" actId="9405"/>
          <ac:inkMkLst>
            <pc:docMk/>
            <pc:sldMk cId="3697117195" sldId="264"/>
            <ac:inkMk id="40" creationId="{D355377D-C273-4D23-885F-B442434D1DE7}"/>
          </ac:inkMkLst>
        </pc:inkChg>
        <pc:inkChg chg="add">
          <ac:chgData name="윤대헌" userId="3cdc3222-a7ed-4cfe-bfc1-2a5b7ae323c2" providerId="ADAL" clId="{A3E5906C-CA35-457B-8E70-91C6B502C6E8}" dt="2020-11-20T08:52:11.557" v="1663" actId="9405"/>
          <ac:inkMkLst>
            <pc:docMk/>
            <pc:sldMk cId="3697117195" sldId="264"/>
            <ac:inkMk id="41" creationId="{9AABDF19-560D-48FF-B69A-B00E364EB726}"/>
          </ac:inkMkLst>
        </pc:inkChg>
        <pc:inkChg chg="add">
          <ac:chgData name="윤대헌" userId="3cdc3222-a7ed-4cfe-bfc1-2a5b7ae323c2" providerId="ADAL" clId="{A3E5906C-CA35-457B-8E70-91C6B502C6E8}" dt="2020-11-20T08:52:21.359" v="1664" actId="9405"/>
          <ac:inkMkLst>
            <pc:docMk/>
            <pc:sldMk cId="3697117195" sldId="264"/>
            <ac:inkMk id="42" creationId="{9BBD67D3-C5E8-484C-B648-65EF0F929988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43" creationId="{7E148C2F-007C-4347-BB0D-2A3B8DB4D774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44" creationId="{7A3480F7-DD77-4213-8009-156A4FEBB39F}"/>
          </ac:inkMkLst>
        </pc:inkChg>
        <pc:inkChg chg="add del">
          <ac:chgData name="윤대헌" userId="3cdc3222-a7ed-4cfe-bfc1-2a5b7ae323c2" providerId="ADAL" clId="{A3E5906C-CA35-457B-8E70-91C6B502C6E8}" dt="2020-11-20T08:52:33.486" v="1669"/>
          <ac:inkMkLst>
            <pc:docMk/>
            <pc:sldMk cId="3697117195" sldId="264"/>
            <ac:inkMk id="46" creationId="{EB0DAB7C-0F7F-42D7-AD20-DCF8CBF7A006}"/>
          </ac:inkMkLst>
        </pc:inkChg>
        <pc:inkChg chg="add del">
          <ac:chgData name="윤대헌" userId="3cdc3222-a7ed-4cfe-bfc1-2a5b7ae323c2" providerId="ADAL" clId="{A3E5906C-CA35-457B-8E70-91C6B502C6E8}" dt="2020-11-20T08:52:40.202" v="1671"/>
          <ac:inkMkLst>
            <pc:docMk/>
            <pc:sldMk cId="3697117195" sldId="264"/>
            <ac:inkMk id="47" creationId="{9F70E5E6-1A18-49DF-A4F4-5190C6C24511}"/>
          </ac:inkMkLst>
        </pc:inkChg>
        <pc:inkChg chg="add mod">
          <ac:chgData name="윤대헌" userId="3cdc3222-a7ed-4cfe-bfc1-2a5b7ae323c2" providerId="ADAL" clId="{A3E5906C-CA35-457B-8E70-91C6B502C6E8}" dt="2020-11-20T08:52:47.293" v="1675"/>
          <ac:inkMkLst>
            <pc:docMk/>
            <pc:sldMk cId="3697117195" sldId="264"/>
            <ac:inkMk id="48" creationId="{DA74B0C0-BB3D-4318-8A5F-784DDDD5A122}"/>
          </ac:inkMkLst>
        </pc:inkChg>
        <pc:inkChg chg="add del mod">
          <ac:chgData name="윤대헌" userId="3cdc3222-a7ed-4cfe-bfc1-2a5b7ae323c2" providerId="ADAL" clId="{A3E5906C-CA35-457B-8E70-91C6B502C6E8}" dt="2020-11-20T08:52:47.293" v="1675"/>
          <ac:inkMkLst>
            <pc:docMk/>
            <pc:sldMk cId="3697117195" sldId="264"/>
            <ac:inkMk id="49" creationId="{79C25548-053F-4519-A179-16BC341F4CA7}"/>
          </ac:inkMkLst>
        </pc:inkChg>
        <pc:inkChg chg="add">
          <ac:chgData name="윤대헌" userId="3cdc3222-a7ed-4cfe-bfc1-2a5b7ae323c2" providerId="ADAL" clId="{A3E5906C-CA35-457B-8E70-91C6B502C6E8}" dt="2020-11-20T08:52:52.142" v="1676" actId="9405"/>
          <ac:inkMkLst>
            <pc:docMk/>
            <pc:sldMk cId="3697117195" sldId="264"/>
            <ac:inkMk id="51" creationId="{A9A24C49-11E9-49F9-941A-FC04DE2D5C66}"/>
          </ac:inkMkLst>
        </pc:inkChg>
        <pc:inkChg chg="add">
          <ac:chgData name="윤대헌" userId="3cdc3222-a7ed-4cfe-bfc1-2a5b7ae323c2" providerId="ADAL" clId="{A3E5906C-CA35-457B-8E70-91C6B502C6E8}" dt="2020-11-20T08:52:58.085" v="1677" actId="9405"/>
          <ac:inkMkLst>
            <pc:docMk/>
            <pc:sldMk cId="3697117195" sldId="264"/>
            <ac:inkMk id="52" creationId="{5584F759-1B2D-480B-A2A3-997B56DBC585}"/>
          </ac:inkMkLst>
        </pc:inkChg>
        <pc:inkChg chg="add del">
          <ac:chgData name="윤대헌" userId="3cdc3222-a7ed-4cfe-bfc1-2a5b7ae323c2" providerId="ADAL" clId="{A3E5906C-CA35-457B-8E70-91C6B502C6E8}" dt="2020-11-20T08:52:59.899" v="1679"/>
          <ac:inkMkLst>
            <pc:docMk/>
            <pc:sldMk cId="3697117195" sldId="264"/>
            <ac:inkMk id="53" creationId="{93F7B175-BA32-4468-97F7-53C87B9FC00C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54" creationId="{534F48E7-D966-4DB3-9D1F-74C603710D28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55" creationId="{C03889C1-5405-4824-8B4F-25723CEC59EE}"/>
          </ac:inkMkLst>
        </pc:inkChg>
        <pc:inkChg chg="add del">
          <ac:chgData name="윤대헌" userId="3cdc3222-a7ed-4cfe-bfc1-2a5b7ae323c2" providerId="ADAL" clId="{A3E5906C-CA35-457B-8E70-91C6B502C6E8}" dt="2020-11-20T08:53:10.979" v="1684"/>
          <ac:inkMkLst>
            <pc:docMk/>
            <pc:sldMk cId="3697117195" sldId="264"/>
            <ac:inkMk id="57" creationId="{68BF1022-C482-4381-B192-06AE8ED5EA31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58" creationId="{B588280D-BAAD-4841-8D6D-AEAE73496C51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59" creationId="{0E498510-1EA5-4666-B23D-0DE09112A105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60" creationId="{A626343C-1B3A-420D-ADEF-3EEDE177C852}"/>
          </ac:inkMkLst>
        </pc:inkChg>
        <pc:inkChg chg="add">
          <ac:chgData name="윤대헌" userId="3cdc3222-a7ed-4cfe-bfc1-2a5b7ae323c2" providerId="ADAL" clId="{A3E5906C-CA35-457B-8E70-91C6B502C6E8}" dt="2020-11-20T08:53:18.245" v="1689" actId="9405"/>
          <ac:inkMkLst>
            <pc:docMk/>
            <pc:sldMk cId="3697117195" sldId="264"/>
            <ac:inkMk id="62" creationId="{15E750D4-0CE2-4443-A887-A1F6967A5952}"/>
          </ac:inkMkLst>
        </pc:inkChg>
        <pc:inkChg chg="add del">
          <ac:chgData name="윤대헌" userId="3cdc3222-a7ed-4cfe-bfc1-2a5b7ae323c2" providerId="ADAL" clId="{A3E5906C-CA35-457B-8E70-91C6B502C6E8}" dt="2020-11-20T08:53:32.439" v="1691"/>
          <ac:inkMkLst>
            <pc:docMk/>
            <pc:sldMk cId="3697117195" sldId="264"/>
            <ac:inkMk id="63" creationId="{84838D87-B1B6-4F16-AFB9-7816C45030C0}"/>
          </ac:inkMkLst>
        </pc:inkChg>
        <pc:inkChg chg="add mod">
          <ac:chgData name="윤대헌" userId="3cdc3222-a7ed-4cfe-bfc1-2a5b7ae323c2" providerId="ADAL" clId="{A3E5906C-CA35-457B-8E70-91C6B502C6E8}" dt="2020-11-20T08:53:44.138" v="1694"/>
          <ac:inkMkLst>
            <pc:docMk/>
            <pc:sldMk cId="3697117195" sldId="264"/>
            <ac:inkMk id="64" creationId="{8B231AAF-68B0-4446-ABC8-91C3CE5EC1F0}"/>
          </ac:inkMkLst>
        </pc:inkChg>
        <pc:inkChg chg="add mod">
          <ac:chgData name="윤대헌" userId="3cdc3222-a7ed-4cfe-bfc1-2a5b7ae323c2" providerId="ADAL" clId="{A3E5906C-CA35-457B-8E70-91C6B502C6E8}" dt="2020-11-20T08:53:44.138" v="1694"/>
          <ac:inkMkLst>
            <pc:docMk/>
            <pc:sldMk cId="3697117195" sldId="264"/>
            <ac:inkMk id="65" creationId="{12293A8B-9878-4EE2-98C3-5D5A2C0D651C}"/>
          </ac:inkMkLst>
        </pc:inkChg>
        <pc:inkChg chg="add">
          <ac:chgData name="윤대헌" userId="3cdc3222-a7ed-4cfe-bfc1-2a5b7ae323c2" providerId="ADAL" clId="{A3E5906C-CA35-457B-8E70-91C6B502C6E8}" dt="2020-11-20T08:53:44.385" v="1695" actId="9405"/>
          <ac:inkMkLst>
            <pc:docMk/>
            <pc:sldMk cId="3697117195" sldId="264"/>
            <ac:inkMk id="67" creationId="{CADF6A34-3D08-4210-84F9-C788CEDA408D}"/>
          </ac:inkMkLst>
        </pc:inkChg>
        <pc:inkChg chg="add">
          <ac:chgData name="윤대헌" userId="3cdc3222-a7ed-4cfe-bfc1-2a5b7ae323c2" providerId="ADAL" clId="{A3E5906C-CA35-457B-8E70-91C6B502C6E8}" dt="2020-11-20T08:53:45.064" v="1696" actId="9405"/>
          <ac:inkMkLst>
            <pc:docMk/>
            <pc:sldMk cId="3697117195" sldId="264"/>
            <ac:inkMk id="68" creationId="{02968194-BE96-471E-B561-A5742569C3F4}"/>
          </ac:inkMkLst>
        </pc:inkChg>
        <pc:inkChg chg="add">
          <ac:chgData name="윤대헌" userId="3cdc3222-a7ed-4cfe-bfc1-2a5b7ae323c2" providerId="ADAL" clId="{A3E5906C-CA35-457B-8E70-91C6B502C6E8}" dt="2020-11-20T08:53:45.990" v="1697" actId="9405"/>
          <ac:inkMkLst>
            <pc:docMk/>
            <pc:sldMk cId="3697117195" sldId="264"/>
            <ac:inkMk id="69" creationId="{AD0E3EED-79D1-4FCE-BCA7-C912FA75B5E9}"/>
          </ac:inkMkLst>
        </pc:inkChg>
        <pc:inkChg chg="add">
          <ac:chgData name="윤대헌" userId="3cdc3222-a7ed-4cfe-bfc1-2a5b7ae323c2" providerId="ADAL" clId="{A3E5906C-CA35-457B-8E70-91C6B502C6E8}" dt="2020-11-20T08:53:46.631" v="1698" actId="9405"/>
          <ac:inkMkLst>
            <pc:docMk/>
            <pc:sldMk cId="3697117195" sldId="264"/>
            <ac:inkMk id="70" creationId="{ACBD924D-063C-42F9-B6BC-1D2278B78925}"/>
          </ac:inkMkLst>
        </pc:inkChg>
        <pc:inkChg chg="add">
          <ac:chgData name="윤대헌" userId="3cdc3222-a7ed-4cfe-bfc1-2a5b7ae323c2" providerId="ADAL" clId="{A3E5906C-CA35-457B-8E70-91C6B502C6E8}" dt="2020-11-20T08:53:47.317" v="1699" actId="9405"/>
          <ac:inkMkLst>
            <pc:docMk/>
            <pc:sldMk cId="3697117195" sldId="264"/>
            <ac:inkMk id="71" creationId="{96822DBD-C462-42D1-AC07-CA07788F2193}"/>
          </ac:inkMkLst>
        </pc:inkChg>
        <pc:inkChg chg="add">
          <ac:chgData name="윤대헌" userId="3cdc3222-a7ed-4cfe-bfc1-2a5b7ae323c2" providerId="ADAL" clId="{A3E5906C-CA35-457B-8E70-91C6B502C6E8}" dt="2020-11-20T08:53:47.965" v="1700" actId="9405"/>
          <ac:inkMkLst>
            <pc:docMk/>
            <pc:sldMk cId="3697117195" sldId="264"/>
            <ac:inkMk id="72" creationId="{6B09BEE6-BCC5-4DDD-8A60-90FCA05F6D02}"/>
          </ac:inkMkLst>
        </pc:inkChg>
        <pc:inkChg chg="add">
          <ac:chgData name="윤대헌" userId="3cdc3222-a7ed-4cfe-bfc1-2a5b7ae323c2" providerId="ADAL" clId="{A3E5906C-CA35-457B-8E70-91C6B502C6E8}" dt="2020-11-20T08:53:49.071" v="1701" actId="9405"/>
          <ac:inkMkLst>
            <pc:docMk/>
            <pc:sldMk cId="3697117195" sldId="264"/>
            <ac:inkMk id="73" creationId="{F549F03B-2B47-4291-AD54-4E9A2FE70A03}"/>
          </ac:inkMkLst>
        </pc:inkChg>
        <pc:inkChg chg="add">
          <ac:chgData name="윤대헌" userId="3cdc3222-a7ed-4cfe-bfc1-2a5b7ae323c2" providerId="ADAL" clId="{A3E5906C-CA35-457B-8E70-91C6B502C6E8}" dt="2020-11-20T08:53:49.885" v="1702" actId="9405"/>
          <ac:inkMkLst>
            <pc:docMk/>
            <pc:sldMk cId="3697117195" sldId="264"/>
            <ac:inkMk id="74" creationId="{B00F54C4-2D3C-4DE6-8C01-885BB6A6A407}"/>
          </ac:inkMkLst>
        </pc:inkChg>
        <pc:inkChg chg="add">
          <ac:chgData name="윤대헌" userId="3cdc3222-a7ed-4cfe-bfc1-2a5b7ae323c2" providerId="ADAL" clId="{A3E5906C-CA35-457B-8E70-91C6B502C6E8}" dt="2020-11-20T08:53:50.981" v="1703" actId="9405"/>
          <ac:inkMkLst>
            <pc:docMk/>
            <pc:sldMk cId="3697117195" sldId="264"/>
            <ac:inkMk id="75" creationId="{84545D46-4092-42AA-BD82-B38ED217CCAA}"/>
          </ac:inkMkLst>
        </pc:inkChg>
        <pc:inkChg chg="add">
          <ac:chgData name="윤대헌" userId="3cdc3222-a7ed-4cfe-bfc1-2a5b7ae323c2" providerId="ADAL" clId="{A3E5906C-CA35-457B-8E70-91C6B502C6E8}" dt="2020-11-20T08:53:51.626" v="1704" actId="9405"/>
          <ac:inkMkLst>
            <pc:docMk/>
            <pc:sldMk cId="3697117195" sldId="264"/>
            <ac:inkMk id="76" creationId="{6D10552B-6D96-4244-982D-4CEF7A528826}"/>
          </ac:inkMkLst>
        </pc:inkChg>
        <pc:inkChg chg="add">
          <ac:chgData name="윤대헌" userId="3cdc3222-a7ed-4cfe-bfc1-2a5b7ae323c2" providerId="ADAL" clId="{A3E5906C-CA35-457B-8E70-91C6B502C6E8}" dt="2020-11-20T08:53:52.364" v="1705" actId="9405"/>
          <ac:inkMkLst>
            <pc:docMk/>
            <pc:sldMk cId="3697117195" sldId="264"/>
            <ac:inkMk id="77" creationId="{92110A7A-76B3-495F-B241-9416F5DF79ED}"/>
          </ac:inkMkLst>
        </pc:inkChg>
        <pc:inkChg chg="add">
          <ac:chgData name="윤대헌" userId="3cdc3222-a7ed-4cfe-bfc1-2a5b7ae323c2" providerId="ADAL" clId="{A3E5906C-CA35-457B-8E70-91C6B502C6E8}" dt="2020-11-20T08:53:53.073" v="1706" actId="9405"/>
          <ac:inkMkLst>
            <pc:docMk/>
            <pc:sldMk cId="3697117195" sldId="264"/>
            <ac:inkMk id="78" creationId="{A6E81AE2-A04D-43F7-85C3-954A12D3277A}"/>
          </ac:inkMkLst>
        </pc:inkChg>
        <pc:inkChg chg="add">
          <ac:chgData name="윤대헌" userId="3cdc3222-a7ed-4cfe-bfc1-2a5b7ae323c2" providerId="ADAL" clId="{A3E5906C-CA35-457B-8E70-91C6B502C6E8}" dt="2020-11-20T08:53:53.756" v="1707" actId="9405"/>
          <ac:inkMkLst>
            <pc:docMk/>
            <pc:sldMk cId="3697117195" sldId="264"/>
            <ac:inkMk id="79" creationId="{F7FF1656-8126-4CAA-B835-FD6F4D8D6838}"/>
          </ac:inkMkLst>
        </pc:inkChg>
        <pc:inkChg chg="add">
          <ac:chgData name="윤대헌" userId="3cdc3222-a7ed-4cfe-bfc1-2a5b7ae323c2" providerId="ADAL" clId="{A3E5906C-CA35-457B-8E70-91C6B502C6E8}" dt="2020-11-20T08:53:54.425" v="1708" actId="9405"/>
          <ac:inkMkLst>
            <pc:docMk/>
            <pc:sldMk cId="3697117195" sldId="264"/>
            <ac:inkMk id="80" creationId="{41BC200A-1958-4CE2-BEC2-566FF4560AA1}"/>
          </ac:inkMkLst>
        </pc:inkChg>
        <pc:inkChg chg="add mod">
          <ac:chgData name="윤대헌" userId="3cdc3222-a7ed-4cfe-bfc1-2a5b7ae323c2" providerId="ADAL" clId="{A3E5906C-CA35-457B-8E70-91C6B502C6E8}" dt="2020-11-20T08:53:57.516" v="1713"/>
          <ac:inkMkLst>
            <pc:docMk/>
            <pc:sldMk cId="3697117195" sldId="264"/>
            <ac:inkMk id="81" creationId="{C93995F5-6A44-4834-BEA7-BAE1127178F1}"/>
          </ac:inkMkLst>
        </pc:inkChg>
        <pc:inkChg chg="add mod">
          <ac:chgData name="윤대헌" userId="3cdc3222-a7ed-4cfe-bfc1-2a5b7ae323c2" providerId="ADAL" clId="{A3E5906C-CA35-457B-8E70-91C6B502C6E8}" dt="2020-11-20T08:53:57.516" v="1713"/>
          <ac:inkMkLst>
            <pc:docMk/>
            <pc:sldMk cId="3697117195" sldId="264"/>
            <ac:inkMk id="82" creationId="{960B280D-B331-4CB9-A459-0703FE2DC1AE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83" creationId="{4C16B61A-2FB6-45B5-8F23-BDA2E56C327C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84" creationId="{396876A5-D4ED-460B-BF2B-A8BE1F43E20B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87" creationId="{AF759E3B-48AD-439E-8502-A168764AB2FA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88" creationId="{0E23CEB9-6DD7-498F-A38C-AB7C0ED02C12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89" creationId="{C7B5327B-367F-48BE-897F-F3C62EDA07B3}"/>
          </ac:inkMkLst>
        </pc:inkChg>
        <pc:inkChg chg="add">
          <ac:chgData name="윤대헌" userId="3cdc3222-a7ed-4cfe-bfc1-2a5b7ae323c2" providerId="ADAL" clId="{A3E5906C-CA35-457B-8E70-91C6B502C6E8}" dt="2020-11-20T08:54:06.127" v="1717" actId="9405"/>
          <ac:inkMkLst>
            <pc:docMk/>
            <pc:sldMk cId="3697117195" sldId="264"/>
            <ac:inkMk id="90" creationId="{9574FD08-3784-4B83-B3F8-4ECE82354976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91" creationId="{C3C55BB1-4464-4BCD-83B4-E97B7F0A4705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92" creationId="{3FE4752D-4141-4752-8D36-5848E047ACC8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93" creationId="{96ECCDC2-2436-4947-BEBF-53B1FC42A95B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94" creationId="{6106DEEE-9A9B-4118-808E-0436BBA4F829}"/>
          </ac:inkMkLst>
        </pc:inkChg>
        <pc:inkChg chg="add mod">
          <ac:chgData name="윤대헌" userId="3cdc3222-a7ed-4cfe-bfc1-2a5b7ae323c2" providerId="ADAL" clId="{A3E5906C-CA35-457B-8E70-91C6B502C6E8}" dt="2020-11-20T08:54:08.681" v="1723"/>
          <ac:inkMkLst>
            <pc:docMk/>
            <pc:sldMk cId="3697117195" sldId="264"/>
            <ac:inkMk id="95" creationId="{0E3EF296-C53B-4E08-A091-9FB3D490BDA2}"/>
          </ac:inkMkLst>
        </pc:inkChg>
        <pc:inkChg chg="add mod">
          <ac:chgData name="윤대헌" userId="3cdc3222-a7ed-4cfe-bfc1-2a5b7ae323c2" providerId="ADAL" clId="{A3E5906C-CA35-457B-8E70-91C6B502C6E8}" dt="2020-11-20T08:54:45.795" v="1782"/>
          <ac:inkMkLst>
            <pc:docMk/>
            <pc:sldMk cId="3697117195" sldId="264"/>
            <ac:inkMk id="99" creationId="{1B15D83D-CDC9-4AC9-8010-CC21F294F531}"/>
          </ac:inkMkLst>
        </pc:inkChg>
        <pc:inkChg chg="add mod">
          <ac:chgData name="윤대헌" userId="3cdc3222-a7ed-4cfe-bfc1-2a5b7ae323c2" providerId="ADAL" clId="{A3E5906C-CA35-457B-8E70-91C6B502C6E8}" dt="2020-11-20T08:54:45.795" v="1782"/>
          <ac:inkMkLst>
            <pc:docMk/>
            <pc:sldMk cId="3697117195" sldId="264"/>
            <ac:inkMk id="100" creationId="{955545EA-F7EC-4C5F-9FF4-C6E58C675037}"/>
          </ac:inkMkLst>
        </pc:inkChg>
        <pc:inkChg chg="add">
          <ac:chgData name="윤대헌" userId="3cdc3222-a7ed-4cfe-bfc1-2a5b7ae323c2" providerId="ADAL" clId="{A3E5906C-CA35-457B-8E70-91C6B502C6E8}" dt="2020-11-20T08:54:10.558" v="1726" actId="9405"/>
          <ac:inkMkLst>
            <pc:docMk/>
            <pc:sldMk cId="3697117195" sldId="264"/>
            <ac:inkMk id="101" creationId="{E5F66087-082D-48BD-856A-8EA07EF9C035}"/>
          </ac:inkMkLst>
        </pc:inkChg>
        <pc:inkChg chg="add">
          <ac:chgData name="윤대헌" userId="3cdc3222-a7ed-4cfe-bfc1-2a5b7ae323c2" providerId="ADAL" clId="{A3E5906C-CA35-457B-8E70-91C6B502C6E8}" dt="2020-11-20T08:54:10.891" v="1727" actId="9405"/>
          <ac:inkMkLst>
            <pc:docMk/>
            <pc:sldMk cId="3697117195" sldId="264"/>
            <ac:inkMk id="102" creationId="{7DD01956-EB3C-4E7A-B061-F939554CF4B0}"/>
          </ac:inkMkLst>
        </pc:inkChg>
        <pc:inkChg chg="add">
          <ac:chgData name="윤대헌" userId="3cdc3222-a7ed-4cfe-bfc1-2a5b7ae323c2" providerId="ADAL" clId="{A3E5906C-CA35-457B-8E70-91C6B502C6E8}" dt="2020-11-20T08:54:11.249" v="1728" actId="9405"/>
          <ac:inkMkLst>
            <pc:docMk/>
            <pc:sldMk cId="3697117195" sldId="264"/>
            <ac:inkMk id="103" creationId="{113ECE69-5F1E-477A-BCFA-61A5F3E74BEF}"/>
          </ac:inkMkLst>
        </pc:inkChg>
        <pc:inkChg chg="add">
          <ac:chgData name="윤대헌" userId="3cdc3222-a7ed-4cfe-bfc1-2a5b7ae323c2" providerId="ADAL" clId="{A3E5906C-CA35-457B-8E70-91C6B502C6E8}" dt="2020-11-20T08:54:11.666" v="1729" actId="9405"/>
          <ac:inkMkLst>
            <pc:docMk/>
            <pc:sldMk cId="3697117195" sldId="264"/>
            <ac:inkMk id="104" creationId="{BC78FF19-ED43-4CDE-8FA0-985AB9D41371}"/>
          </ac:inkMkLst>
        </pc:inkChg>
        <pc:inkChg chg="add">
          <ac:chgData name="윤대헌" userId="3cdc3222-a7ed-4cfe-bfc1-2a5b7ae323c2" providerId="ADAL" clId="{A3E5906C-CA35-457B-8E70-91C6B502C6E8}" dt="2020-11-20T08:54:12.011" v="1730" actId="9405"/>
          <ac:inkMkLst>
            <pc:docMk/>
            <pc:sldMk cId="3697117195" sldId="264"/>
            <ac:inkMk id="105" creationId="{195F1D5B-7922-4404-AC2C-1A6EE4E3802D}"/>
          </ac:inkMkLst>
        </pc:inkChg>
        <pc:inkChg chg="add del mod">
          <ac:chgData name="윤대헌" userId="3cdc3222-a7ed-4cfe-bfc1-2a5b7ae323c2" providerId="ADAL" clId="{A3E5906C-CA35-457B-8E70-91C6B502C6E8}" dt="2020-11-20T08:54:47.181" v="1789"/>
          <ac:inkMkLst>
            <pc:docMk/>
            <pc:sldMk cId="3697117195" sldId="264"/>
            <ac:inkMk id="106" creationId="{F6624601-36A9-4B3F-8828-2E539532D6AD}"/>
          </ac:inkMkLst>
        </pc:inkChg>
        <pc:inkChg chg="add del mod">
          <ac:chgData name="윤대헌" userId="3cdc3222-a7ed-4cfe-bfc1-2a5b7ae323c2" providerId="ADAL" clId="{A3E5906C-CA35-457B-8E70-91C6B502C6E8}" dt="2020-11-20T08:54:47.181" v="1789"/>
          <ac:inkMkLst>
            <pc:docMk/>
            <pc:sldMk cId="3697117195" sldId="264"/>
            <ac:inkMk id="108" creationId="{74467A2B-9A5D-4CD1-A8B6-56C832A57AEA}"/>
          </ac:inkMkLst>
        </pc:inkChg>
        <pc:inkChg chg="add del mod">
          <ac:chgData name="윤대헌" userId="3cdc3222-a7ed-4cfe-bfc1-2a5b7ae323c2" providerId="ADAL" clId="{A3E5906C-CA35-457B-8E70-91C6B502C6E8}" dt="2020-11-20T08:54:47.181" v="1789"/>
          <ac:inkMkLst>
            <pc:docMk/>
            <pc:sldMk cId="3697117195" sldId="264"/>
            <ac:inkMk id="109" creationId="{0ACF77E0-3E83-46E7-9514-D0A0FC2CFCE3}"/>
          </ac:inkMkLst>
        </pc:inkChg>
        <pc:inkChg chg="add del mod">
          <ac:chgData name="윤대헌" userId="3cdc3222-a7ed-4cfe-bfc1-2a5b7ae323c2" providerId="ADAL" clId="{A3E5906C-CA35-457B-8E70-91C6B502C6E8}" dt="2020-11-20T08:54:47.181" v="1789"/>
          <ac:inkMkLst>
            <pc:docMk/>
            <pc:sldMk cId="3697117195" sldId="264"/>
            <ac:inkMk id="110" creationId="{F94037D7-25AA-4F1C-B184-0A1064EC2CF1}"/>
          </ac:inkMkLst>
        </pc:inkChg>
        <pc:inkChg chg="add del mod">
          <ac:chgData name="윤대헌" userId="3cdc3222-a7ed-4cfe-bfc1-2a5b7ae323c2" providerId="ADAL" clId="{A3E5906C-CA35-457B-8E70-91C6B502C6E8}" dt="2020-11-20T08:54:47.181" v="1789"/>
          <ac:inkMkLst>
            <pc:docMk/>
            <pc:sldMk cId="3697117195" sldId="264"/>
            <ac:inkMk id="111" creationId="{BAB5BDD2-B6D9-4305-ADBA-78E0B8AF165E}"/>
          </ac:inkMkLst>
        </pc:inkChg>
        <pc:inkChg chg="add del">
          <ac:chgData name="윤대헌" userId="3cdc3222-a7ed-4cfe-bfc1-2a5b7ae323c2" providerId="ADAL" clId="{A3E5906C-CA35-457B-8E70-91C6B502C6E8}" dt="2020-11-20T08:54:46.995" v="1787" actId="9405"/>
          <ac:inkMkLst>
            <pc:docMk/>
            <pc:sldMk cId="3697117195" sldId="264"/>
            <ac:inkMk id="112" creationId="{28F72180-A434-45D8-A754-2DD57C1A10EA}"/>
          </ac:inkMkLst>
        </pc:inkChg>
        <pc:inkChg chg="add del">
          <ac:chgData name="윤대헌" userId="3cdc3222-a7ed-4cfe-bfc1-2a5b7ae323c2" providerId="ADAL" clId="{A3E5906C-CA35-457B-8E70-91C6B502C6E8}" dt="2020-11-20T08:54:47.181" v="1788" actId="9405"/>
          <ac:inkMkLst>
            <pc:docMk/>
            <pc:sldMk cId="3697117195" sldId="264"/>
            <ac:inkMk id="113" creationId="{B439B971-7DAC-42FC-84C2-35B06BDA066E}"/>
          </ac:inkMkLst>
        </pc:inkChg>
        <pc:inkChg chg="add del mod">
          <ac:chgData name="윤대헌" userId="3cdc3222-a7ed-4cfe-bfc1-2a5b7ae323c2" providerId="ADAL" clId="{A3E5906C-CA35-457B-8E70-91C6B502C6E8}" dt="2020-11-20T08:54:48.739" v="1794"/>
          <ac:inkMkLst>
            <pc:docMk/>
            <pc:sldMk cId="3697117195" sldId="264"/>
            <ac:inkMk id="115" creationId="{38634258-BD6E-47CD-99E5-80FD44E97DD3}"/>
          </ac:inkMkLst>
        </pc:inkChg>
        <pc:inkChg chg="add del mod">
          <ac:chgData name="윤대헌" userId="3cdc3222-a7ed-4cfe-bfc1-2a5b7ae323c2" providerId="ADAL" clId="{A3E5906C-CA35-457B-8E70-91C6B502C6E8}" dt="2020-11-20T08:54:48.739" v="1794"/>
          <ac:inkMkLst>
            <pc:docMk/>
            <pc:sldMk cId="3697117195" sldId="264"/>
            <ac:inkMk id="116" creationId="{03000707-91BD-481B-8056-A798CECC0996}"/>
          </ac:inkMkLst>
        </pc:inkChg>
        <pc:inkChg chg="add del mod">
          <ac:chgData name="윤대헌" userId="3cdc3222-a7ed-4cfe-bfc1-2a5b7ae323c2" providerId="ADAL" clId="{A3E5906C-CA35-457B-8E70-91C6B502C6E8}" dt="2020-11-20T08:54:48.739" v="1794"/>
          <ac:inkMkLst>
            <pc:docMk/>
            <pc:sldMk cId="3697117195" sldId="264"/>
            <ac:inkMk id="117" creationId="{0A689CFC-0EE9-4A6F-898A-629E1D17ABF4}"/>
          </ac:inkMkLst>
        </pc:inkChg>
        <pc:inkChg chg="add del mod">
          <ac:chgData name="윤대헌" userId="3cdc3222-a7ed-4cfe-bfc1-2a5b7ae323c2" providerId="ADAL" clId="{A3E5906C-CA35-457B-8E70-91C6B502C6E8}" dt="2020-11-20T08:54:48.739" v="1794"/>
          <ac:inkMkLst>
            <pc:docMk/>
            <pc:sldMk cId="3697117195" sldId="264"/>
            <ac:inkMk id="118" creationId="{0DF87671-6CD9-468F-A7CA-3C5E64836E3D}"/>
          </ac:inkMkLst>
        </pc:inkChg>
        <pc:inkChg chg="add del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20" creationId="{332AB061-2027-4E8D-9A27-4BB2910039F1}"/>
          </ac:inkMkLst>
        </pc:inkChg>
        <pc:inkChg chg="add del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21" creationId="{1AC8EAF5-732C-407A-A53F-43E9A3A9A842}"/>
          </ac:inkMkLst>
        </pc:inkChg>
        <pc:inkChg chg="add del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22" creationId="{04200CF8-8DFD-4902-935E-024F25461302}"/>
          </ac:inkMkLst>
        </pc:inkChg>
        <pc:inkChg chg="add del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23" creationId="{B35990F3-8C0F-4F94-B5F7-3E2BD3B06388}"/>
          </ac:inkMkLst>
        </pc:inkChg>
        <pc:inkChg chg="add del mod">
          <ac:chgData name="윤대헌" userId="3cdc3222-a7ed-4cfe-bfc1-2a5b7ae323c2" providerId="ADAL" clId="{A3E5906C-CA35-457B-8E70-91C6B502C6E8}" dt="2020-11-20T08:54:51.023" v="1800"/>
          <ac:inkMkLst>
            <pc:docMk/>
            <pc:sldMk cId="3697117195" sldId="264"/>
            <ac:inkMk id="124" creationId="{FE441BEC-0935-4629-81DC-E2A2EAD66993}"/>
          </ac:inkMkLst>
        </pc:inkChg>
        <pc:inkChg chg="add del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126" creationId="{9C714B40-63FB-488A-90C9-75293874757A}"/>
          </ac:inkMkLst>
        </pc:inkChg>
        <pc:inkChg chg="add del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127" creationId="{B2F2F501-FBD6-4C5C-B9CC-83492323900C}"/>
          </ac:inkMkLst>
        </pc:inkChg>
        <pc:inkChg chg="add del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128" creationId="{596BA772-994D-43AF-8B22-5AB852D402FF}"/>
          </ac:inkMkLst>
        </pc:inkChg>
        <pc:inkChg chg="add del mod">
          <ac:chgData name="윤대헌" userId="3cdc3222-a7ed-4cfe-bfc1-2a5b7ae323c2" providerId="ADAL" clId="{A3E5906C-CA35-457B-8E70-91C6B502C6E8}" dt="2020-11-20T08:54:53.266" v="1805"/>
          <ac:inkMkLst>
            <pc:docMk/>
            <pc:sldMk cId="3697117195" sldId="264"/>
            <ac:inkMk id="129" creationId="{EDC81CA2-01E6-4A46-B988-A5E7374BAAF1}"/>
          </ac:inkMkLst>
        </pc:inkChg>
        <pc:inkChg chg="add">
          <ac:chgData name="윤대헌" userId="3cdc3222-a7ed-4cfe-bfc1-2a5b7ae323c2" providerId="ADAL" clId="{A3E5906C-CA35-457B-8E70-91C6B502C6E8}" dt="2020-11-20T08:55:07.284" v="1806" actId="9405"/>
          <ac:inkMkLst>
            <pc:docMk/>
            <pc:sldMk cId="3697117195" sldId="264"/>
            <ac:inkMk id="131" creationId="{0A06AAB3-8C2F-4D80-B12C-D9F790757202}"/>
          </ac:inkMkLst>
        </pc:inkChg>
        <pc:inkChg chg="add">
          <ac:chgData name="윤대헌" userId="3cdc3222-a7ed-4cfe-bfc1-2a5b7ae323c2" providerId="ADAL" clId="{A3E5906C-CA35-457B-8E70-91C6B502C6E8}" dt="2020-11-20T08:55:11.066" v="1807" actId="9405"/>
          <ac:inkMkLst>
            <pc:docMk/>
            <pc:sldMk cId="3697117195" sldId="264"/>
            <ac:inkMk id="132" creationId="{67B1E27E-BD70-43B9-B3E2-6933B56E5491}"/>
          </ac:inkMkLst>
        </pc:inkChg>
        <pc:inkChg chg="add">
          <ac:chgData name="윤대헌" userId="3cdc3222-a7ed-4cfe-bfc1-2a5b7ae323c2" providerId="ADAL" clId="{A3E5906C-CA35-457B-8E70-91C6B502C6E8}" dt="2020-11-20T08:55:15.326" v="1808" actId="9405"/>
          <ac:inkMkLst>
            <pc:docMk/>
            <pc:sldMk cId="3697117195" sldId="264"/>
            <ac:inkMk id="133" creationId="{BEC0F21C-C469-4D1C-A1CF-30C8F8F03D5D}"/>
          </ac:inkMkLst>
        </pc:inkChg>
        <pc:inkChg chg="add">
          <ac:chgData name="윤대헌" userId="3cdc3222-a7ed-4cfe-bfc1-2a5b7ae323c2" providerId="ADAL" clId="{A3E5906C-CA35-457B-8E70-91C6B502C6E8}" dt="2020-11-20T08:55:15.900" v="1809" actId="9405"/>
          <ac:inkMkLst>
            <pc:docMk/>
            <pc:sldMk cId="3697117195" sldId="264"/>
            <ac:inkMk id="134" creationId="{465D73D2-6B38-4023-95F2-91C5630F54B9}"/>
          </ac:inkMkLst>
        </pc:inkChg>
        <pc:inkChg chg="add del">
          <ac:chgData name="윤대헌" userId="3cdc3222-a7ed-4cfe-bfc1-2a5b7ae323c2" providerId="ADAL" clId="{A3E5906C-CA35-457B-8E70-91C6B502C6E8}" dt="2020-11-20T08:55:47.434" v="1824"/>
          <ac:inkMkLst>
            <pc:docMk/>
            <pc:sldMk cId="3697117195" sldId="264"/>
            <ac:inkMk id="135" creationId="{7B85B7DD-D156-4B40-B28B-3FBDAFEC2520}"/>
          </ac:inkMkLst>
        </pc:inkChg>
        <pc:inkChg chg="add del">
          <ac:chgData name="윤대헌" userId="3cdc3222-a7ed-4cfe-bfc1-2a5b7ae323c2" providerId="ADAL" clId="{A3E5906C-CA35-457B-8E70-91C6B502C6E8}" dt="2020-11-20T08:55:47.434" v="1828"/>
          <ac:inkMkLst>
            <pc:docMk/>
            <pc:sldMk cId="3697117195" sldId="264"/>
            <ac:inkMk id="136" creationId="{BD58DAEA-C216-4733-9EF8-3F98D9C86C8E}"/>
          </ac:inkMkLst>
        </pc:inkChg>
        <pc:inkChg chg="add del mod">
          <ac:chgData name="윤대헌" userId="3cdc3222-a7ed-4cfe-bfc1-2a5b7ae323c2" providerId="ADAL" clId="{A3E5906C-CA35-457B-8E70-91C6B502C6E8}" dt="2020-11-20T08:55:47.434" v="1821"/>
          <ac:inkMkLst>
            <pc:docMk/>
            <pc:sldMk cId="3697117195" sldId="264"/>
            <ac:inkMk id="137" creationId="{D0DED2CB-672E-41F8-B9F0-9783B69F37D7}"/>
          </ac:inkMkLst>
        </pc:inkChg>
        <pc:inkChg chg="add del mod">
          <ac:chgData name="윤대헌" userId="3cdc3222-a7ed-4cfe-bfc1-2a5b7ae323c2" providerId="ADAL" clId="{A3E5906C-CA35-457B-8E70-91C6B502C6E8}" dt="2020-11-20T08:55:47.434" v="1829"/>
          <ac:inkMkLst>
            <pc:docMk/>
            <pc:sldMk cId="3697117195" sldId="264"/>
            <ac:inkMk id="138" creationId="{3DECAEA5-E673-4D44-8FF6-ED910C2F8955}"/>
          </ac:inkMkLst>
        </pc:inkChg>
        <pc:inkChg chg="add del mod">
          <ac:chgData name="윤대헌" userId="3cdc3222-a7ed-4cfe-bfc1-2a5b7ae323c2" providerId="ADAL" clId="{A3E5906C-CA35-457B-8E70-91C6B502C6E8}" dt="2020-11-20T08:55:47.434" v="1823"/>
          <ac:inkMkLst>
            <pc:docMk/>
            <pc:sldMk cId="3697117195" sldId="264"/>
            <ac:inkMk id="139" creationId="{E3D5B254-7116-42C4-8F9A-C539522876A3}"/>
          </ac:inkMkLst>
        </pc:inkChg>
        <pc:inkChg chg="add del mod">
          <ac:chgData name="윤대헌" userId="3cdc3222-a7ed-4cfe-bfc1-2a5b7ae323c2" providerId="ADAL" clId="{A3E5906C-CA35-457B-8E70-91C6B502C6E8}" dt="2020-11-20T08:55:47.434" v="1827"/>
          <ac:inkMkLst>
            <pc:docMk/>
            <pc:sldMk cId="3697117195" sldId="264"/>
            <ac:inkMk id="140" creationId="{2D62908D-9D90-46B1-BB36-53944142D6C9}"/>
          </ac:inkMkLst>
        </pc:inkChg>
        <pc:inkChg chg="add del mod">
          <ac:chgData name="윤대헌" userId="3cdc3222-a7ed-4cfe-bfc1-2a5b7ae323c2" providerId="ADAL" clId="{A3E5906C-CA35-457B-8E70-91C6B502C6E8}" dt="2020-11-20T08:55:47.434" v="1825"/>
          <ac:inkMkLst>
            <pc:docMk/>
            <pc:sldMk cId="3697117195" sldId="264"/>
            <ac:inkMk id="141" creationId="{96CD4139-FED8-4F59-9F39-591A0D9D3715}"/>
          </ac:inkMkLst>
        </pc:inkChg>
        <pc:inkChg chg="add del mod">
          <ac:chgData name="윤대헌" userId="3cdc3222-a7ed-4cfe-bfc1-2a5b7ae323c2" providerId="ADAL" clId="{A3E5906C-CA35-457B-8E70-91C6B502C6E8}" dt="2020-11-20T08:55:47.434" v="1826"/>
          <ac:inkMkLst>
            <pc:docMk/>
            <pc:sldMk cId="3697117195" sldId="264"/>
            <ac:inkMk id="142" creationId="{E8A8C180-C21B-4B99-AC54-118E50116B96}"/>
          </ac:inkMkLst>
        </pc:inkChg>
        <pc:inkChg chg="add del mod">
          <ac:chgData name="윤대헌" userId="3cdc3222-a7ed-4cfe-bfc1-2a5b7ae323c2" providerId="ADAL" clId="{A3E5906C-CA35-457B-8E70-91C6B502C6E8}" dt="2020-11-20T08:55:47.434" v="1822"/>
          <ac:inkMkLst>
            <pc:docMk/>
            <pc:sldMk cId="3697117195" sldId="264"/>
            <ac:inkMk id="144" creationId="{36ADFB29-6A68-4340-983A-940BC4968034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146" creationId="{3758038E-259C-4E38-9799-462CA2AE68D3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147" creationId="{751EFA44-0FBA-4CD5-AA8C-3E8C0011CCAC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148" creationId="{1854685E-56EF-4225-868B-B452C4DE0FF0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149" creationId="{55DF0C26-1070-4F40-8B98-145BAB0BE717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150" creationId="{C2AD80A4-8C61-475D-A379-48C0FF906652}"/>
          </ac:inkMkLst>
        </pc:inkChg>
        <pc:inkChg chg="add mod">
          <ac:chgData name="윤대헌" userId="3cdc3222-a7ed-4cfe-bfc1-2a5b7ae323c2" providerId="ADAL" clId="{A3E5906C-CA35-457B-8E70-91C6B502C6E8}" dt="2020-11-20T08:55:53.228" v="1836"/>
          <ac:inkMkLst>
            <pc:docMk/>
            <pc:sldMk cId="3697117195" sldId="264"/>
            <ac:inkMk id="151" creationId="{6ADBBBF1-E761-42F7-9BFF-21CCCDD89C21}"/>
          </ac:inkMkLst>
        </pc:inkChg>
        <pc:inkChg chg="add mod">
          <ac:chgData name="윤대헌" userId="3cdc3222-a7ed-4cfe-bfc1-2a5b7ae323c2" providerId="ADAL" clId="{A3E5906C-CA35-457B-8E70-91C6B502C6E8}" dt="2020-11-20T08:55:54.687" v="1839"/>
          <ac:inkMkLst>
            <pc:docMk/>
            <pc:sldMk cId="3697117195" sldId="264"/>
            <ac:inkMk id="155" creationId="{9123407F-16DD-465F-8D12-011E30F42136}"/>
          </ac:inkMkLst>
        </pc:inkChg>
        <pc:inkChg chg="add mod">
          <ac:chgData name="윤대헌" userId="3cdc3222-a7ed-4cfe-bfc1-2a5b7ae323c2" providerId="ADAL" clId="{A3E5906C-CA35-457B-8E70-91C6B502C6E8}" dt="2020-11-20T08:55:54.687" v="1839"/>
          <ac:inkMkLst>
            <pc:docMk/>
            <pc:sldMk cId="3697117195" sldId="264"/>
            <ac:inkMk id="156" creationId="{7FAA1EA3-EC88-42A4-8BC4-131834E67F4B}"/>
          </ac:inkMkLst>
        </pc:inkChg>
        <pc:inkChg chg="add mod">
          <ac:chgData name="윤대헌" userId="3cdc3222-a7ed-4cfe-bfc1-2a5b7ae323c2" providerId="ADAL" clId="{A3E5906C-CA35-457B-8E70-91C6B502C6E8}" dt="2020-11-20T08:55:58.618" v="1844"/>
          <ac:inkMkLst>
            <pc:docMk/>
            <pc:sldMk cId="3697117195" sldId="264"/>
            <ac:inkMk id="158" creationId="{FA753A13-28A8-4D7A-AA10-5B04A23F96BF}"/>
          </ac:inkMkLst>
        </pc:inkChg>
        <pc:inkChg chg="add mod">
          <ac:chgData name="윤대헌" userId="3cdc3222-a7ed-4cfe-bfc1-2a5b7ae323c2" providerId="ADAL" clId="{A3E5906C-CA35-457B-8E70-91C6B502C6E8}" dt="2020-11-20T08:55:58.618" v="1844"/>
          <ac:inkMkLst>
            <pc:docMk/>
            <pc:sldMk cId="3697117195" sldId="264"/>
            <ac:inkMk id="159" creationId="{0BF73B1A-BAD8-47AE-BEFB-14FBD40CE477}"/>
          </ac:inkMkLst>
        </pc:inkChg>
        <pc:inkChg chg="add mod">
          <ac:chgData name="윤대헌" userId="3cdc3222-a7ed-4cfe-bfc1-2a5b7ae323c2" providerId="ADAL" clId="{A3E5906C-CA35-457B-8E70-91C6B502C6E8}" dt="2020-11-20T08:55:58.618" v="1844"/>
          <ac:inkMkLst>
            <pc:docMk/>
            <pc:sldMk cId="3697117195" sldId="264"/>
            <ac:inkMk id="160" creationId="{EE330060-7AE7-43A6-A764-4B8ADFFA316F}"/>
          </ac:inkMkLst>
        </pc:inkChg>
        <pc:inkChg chg="add mod">
          <ac:chgData name="윤대헌" userId="3cdc3222-a7ed-4cfe-bfc1-2a5b7ae323c2" providerId="ADAL" clId="{A3E5906C-CA35-457B-8E70-91C6B502C6E8}" dt="2020-11-20T08:55:58.618" v="1844"/>
          <ac:inkMkLst>
            <pc:docMk/>
            <pc:sldMk cId="3697117195" sldId="264"/>
            <ac:inkMk id="161" creationId="{25CD9880-2D16-4C92-B919-83ED71EEA75C}"/>
          </ac:inkMkLst>
        </pc:inkChg>
        <pc:inkChg chg="add">
          <ac:chgData name="윤대헌" userId="3cdc3222-a7ed-4cfe-bfc1-2a5b7ae323c2" providerId="ADAL" clId="{A3E5906C-CA35-457B-8E70-91C6B502C6E8}" dt="2020-11-20T08:56:00.366" v="1845" actId="9405"/>
          <ac:inkMkLst>
            <pc:docMk/>
            <pc:sldMk cId="3697117195" sldId="264"/>
            <ac:inkMk id="164" creationId="{5BEF8F09-B822-4E1C-A618-ACEE6BCEA63D}"/>
          </ac:inkMkLst>
        </pc:inkChg>
        <pc:inkChg chg="add mod">
          <ac:chgData name="윤대헌" userId="3cdc3222-a7ed-4cfe-bfc1-2a5b7ae323c2" providerId="ADAL" clId="{A3E5906C-CA35-457B-8E70-91C6B502C6E8}" dt="2020-11-20T08:56:13.042" v="1849"/>
          <ac:inkMkLst>
            <pc:docMk/>
            <pc:sldMk cId="3697117195" sldId="264"/>
            <ac:inkMk id="165" creationId="{6897A6EE-64CB-4386-9485-7A5BCBE1F4DB}"/>
          </ac:inkMkLst>
        </pc:inkChg>
        <pc:inkChg chg="add mod">
          <ac:chgData name="윤대헌" userId="3cdc3222-a7ed-4cfe-bfc1-2a5b7ae323c2" providerId="ADAL" clId="{A3E5906C-CA35-457B-8E70-91C6B502C6E8}" dt="2020-11-20T08:56:13.042" v="1849"/>
          <ac:inkMkLst>
            <pc:docMk/>
            <pc:sldMk cId="3697117195" sldId="264"/>
            <ac:inkMk id="166" creationId="{9921418B-9133-4A7C-AC58-252374E7AB1D}"/>
          </ac:inkMkLst>
        </pc:inkChg>
        <pc:inkChg chg="add mod">
          <ac:chgData name="윤대헌" userId="3cdc3222-a7ed-4cfe-bfc1-2a5b7ae323c2" providerId="ADAL" clId="{A3E5906C-CA35-457B-8E70-91C6B502C6E8}" dt="2020-11-20T08:56:13.042" v="1849"/>
          <ac:inkMkLst>
            <pc:docMk/>
            <pc:sldMk cId="3697117195" sldId="264"/>
            <ac:inkMk id="167" creationId="{ADBECD46-47EE-41C2-AA20-08BF5EF56E6B}"/>
          </ac:inkMkLst>
        </pc:inkChg>
      </pc:sldChg>
      <pc:sldChg chg="addSp delSp modSp new mod delAnim modAnim">
        <pc:chgData name="윤대헌" userId="3cdc3222-a7ed-4cfe-bfc1-2a5b7ae323c2" providerId="ADAL" clId="{A3E5906C-CA35-457B-8E70-91C6B502C6E8}" dt="2020-11-20T09:01:26.152" v="2058"/>
        <pc:sldMkLst>
          <pc:docMk/>
          <pc:sldMk cId="149040887" sldId="265"/>
        </pc:sldMkLst>
        <pc:spChg chg="mod">
          <ac:chgData name="윤대헌" userId="3cdc3222-a7ed-4cfe-bfc1-2a5b7ae323c2" providerId="ADAL" clId="{A3E5906C-CA35-457B-8E70-91C6B502C6E8}" dt="2020-11-20T08:00:45.989" v="332" actId="20577"/>
          <ac:spMkLst>
            <pc:docMk/>
            <pc:sldMk cId="149040887" sldId="265"/>
            <ac:spMk id="2" creationId="{F6AB74E0-3147-4BF9-853D-C1A27319AD9F}"/>
          </ac:spMkLst>
        </pc:spChg>
        <pc:spChg chg="del">
          <ac:chgData name="윤대헌" userId="3cdc3222-a7ed-4cfe-bfc1-2a5b7ae323c2" providerId="ADAL" clId="{A3E5906C-CA35-457B-8E70-91C6B502C6E8}" dt="2020-11-20T08:31:21.174" v="1344" actId="478"/>
          <ac:spMkLst>
            <pc:docMk/>
            <pc:sldMk cId="149040887" sldId="265"/>
            <ac:spMk id="3" creationId="{D2D439C3-5FB5-499C-8212-DB156B8CEC90}"/>
          </ac:spMkLst>
        </pc:spChg>
        <pc:spChg chg="add mod">
          <ac:chgData name="윤대헌" userId="3cdc3222-a7ed-4cfe-bfc1-2a5b7ae323c2" providerId="ADAL" clId="{A3E5906C-CA35-457B-8E70-91C6B502C6E8}" dt="2020-11-20T08:37:03.975" v="1534"/>
          <ac:spMkLst>
            <pc:docMk/>
            <pc:sldMk cId="149040887" sldId="265"/>
            <ac:spMk id="10" creationId="{48FC9F57-F51E-4AA1-8402-F00FF42FDC88}"/>
          </ac:spMkLst>
        </pc:spChg>
        <pc:spChg chg="add mod">
          <ac:chgData name="윤대헌" userId="3cdc3222-a7ed-4cfe-bfc1-2a5b7ae323c2" providerId="ADAL" clId="{A3E5906C-CA35-457B-8E70-91C6B502C6E8}" dt="2020-11-20T08:37:09.571" v="1535"/>
          <ac:spMkLst>
            <pc:docMk/>
            <pc:sldMk cId="149040887" sldId="265"/>
            <ac:spMk id="11" creationId="{BA0FF356-3F83-40DF-BDFB-7EA10FAD6365}"/>
          </ac:spMkLst>
        </pc:spChg>
        <pc:spChg chg="add mod">
          <ac:chgData name="윤대헌" userId="3cdc3222-a7ed-4cfe-bfc1-2a5b7ae323c2" providerId="ADAL" clId="{A3E5906C-CA35-457B-8E70-91C6B502C6E8}" dt="2020-11-20T08:37:14.989" v="1536"/>
          <ac:spMkLst>
            <pc:docMk/>
            <pc:sldMk cId="149040887" sldId="265"/>
            <ac:spMk id="12" creationId="{A49F7B3A-3638-4558-81A1-AC64A4200DAC}"/>
          </ac:spMkLst>
        </pc:spChg>
        <pc:grpChg chg="del mod">
          <ac:chgData name="윤대헌" userId="3cdc3222-a7ed-4cfe-bfc1-2a5b7ae323c2" providerId="ADAL" clId="{A3E5906C-CA35-457B-8E70-91C6B502C6E8}" dt="2020-11-20T08:56:34.490" v="1865"/>
          <ac:grpSpMkLst>
            <pc:docMk/>
            <pc:sldMk cId="149040887" sldId="265"/>
            <ac:grpSpMk id="22" creationId="{2C3B7CC6-721F-49D9-A315-0BBEBBBB81B3}"/>
          </ac:grpSpMkLst>
        </pc:grpChg>
        <pc:grpChg chg="mod">
          <ac:chgData name="윤대헌" userId="3cdc3222-a7ed-4cfe-bfc1-2a5b7ae323c2" providerId="ADAL" clId="{A3E5906C-CA35-457B-8E70-91C6B502C6E8}" dt="2020-11-20T08:56:53.662" v="1874"/>
          <ac:grpSpMkLst>
            <pc:docMk/>
            <pc:sldMk cId="149040887" sldId="265"/>
            <ac:grpSpMk id="28" creationId="{B5BD27AB-6760-49D6-8202-AFFCB9860F5B}"/>
          </ac:grpSpMkLst>
        </pc:grpChg>
        <pc:grpChg chg="del mod">
          <ac:chgData name="윤대헌" userId="3cdc3222-a7ed-4cfe-bfc1-2a5b7ae323c2" providerId="ADAL" clId="{A3E5906C-CA35-457B-8E70-91C6B502C6E8}" dt="2020-11-20T08:57:17.653" v="1880"/>
          <ac:grpSpMkLst>
            <pc:docMk/>
            <pc:sldMk cId="149040887" sldId="265"/>
            <ac:grpSpMk id="32" creationId="{F4952630-7E19-4100-9798-E3F71D574C2C}"/>
          </ac:grpSpMkLst>
        </pc:grpChg>
        <pc:grpChg chg="del mod">
          <ac:chgData name="윤대헌" userId="3cdc3222-a7ed-4cfe-bfc1-2a5b7ae323c2" providerId="ADAL" clId="{A3E5906C-CA35-457B-8E70-91C6B502C6E8}" dt="2020-11-20T09:00:13.775" v="1979"/>
          <ac:grpSpMkLst>
            <pc:docMk/>
            <pc:sldMk cId="149040887" sldId="265"/>
            <ac:grpSpMk id="37" creationId="{94C442D4-0D19-4066-A315-1344DC155E3D}"/>
          </ac:grpSpMkLst>
        </pc:grpChg>
        <pc:grpChg chg="del mod">
          <ac:chgData name="윤대헌" userId="3cdc3222-a7ed-4cfe-bfc1-2a5b7ae323c2" providerId="ADAL" clId="{A3E5906C-CA35-457B-8E70-91C6B502C6E8}" dt="2020-11-20T08:58:18.141" v="1910"/>
          <ac:grpSpMkLst>
            <pc:docMk/>
            <pc:sldMk cId="149040887" sldId="265"/>
            <ac:grpSpMk id="48" creationId="{89D31845-B1EE-45DC-94E7-828967667A51}"/>
          </ac:grpSpMkLst>
        </pc:grpChg>
        <pc:grpChg chg="mod">
          <ac:chgData name="윤대헌" userId="3cdc3222-a7ed-4cfe-bfc1-2a5b7ae323c2" providerId="ADAL" clId="{A3E5906C-CA35-457B-8E70-91C6B502C6E8}" dt="2020-11-20T08:58:52.325" v="1927"/>
          <ac:grpSpMkLst>
            <pc:docMk/>
            <pc:sldMk cId="149040887" sldId="265"/>
            <ac:grpSpMk id="53" creationId="{44ABDDF0-A165-4601-9E50-6D8F14EEF876}"/>
          </ac:grpSpMkLst>
        </pc:grpChg>
        <pc:grpChg chg="del mod">
          <ac:chgData name="윤대헌" userId="3cdc3222-a7ed-4cfe-bfc1-2a5b7ae323c2" providerId="ADAL" clId="{A3E5906C-CA35-457B-8E70-91C6B502C6E8}" dt="2020-11-20T08:58:44.256" v="1921"/>
          <ac:grpSpMkLst>
            <pc:docMk/>
            <pc:sldMk cId="149040887" sldId="265"/>
            <ac:grpSpMk id="58" creationId="{9D47C031-FA38-4A40-AD53-91B0BB503113}"/>
          </ac:grpSpMkLst>
        </pc:grpChg>
        <pc:grpChg chg="del mod">
          <ac:chgData name="윤대헌" userId="3cdc3222-a7ed-4cfe-bfc1-2a5b7ae323c2" providerId="ADAL" clId="{A3E5906C-CA35-457B-8E70-91C6B502C6E8}" dt="2020-11-20T08:58:46.214" v="1924"/>
          <ac:grpSpMkLst>
            <pc:docMk/>
            <pc:sldMk cId="149040887" sldId="265"/>
            <ac:grpSpMk id="62" creationId="{45F2270F-DAA1-4060-B231-18E834E754EA}"/>
          </ac:grpSpMkLst>
        </pc:grpChg>
        <pc:grpChg chg="mod">
          <ac:chgData name="윤대헌" userId="3cdc3222-a7ed-4cfe-bfc1-2a5b7ae323c2" providerId="ADAL" clId="{A3E5906C-CA35-457B-8E70-91C6B502C6E8}" dt="2020-11-20T08:59:57.817" v="1972"/>
          <ac:grpSpMkLst>
            <pc:docMk/>
            <pc:sldMk cId="149040887" sldId="265"/>
            <ac:grpSpMk id="65" creationId="{32EA1A02-3FC3-4342-B4A1-AC1FBD53022B}"/>
          </ac:grpSpMkLst>
        </pc:grpChg>
        <pc:grpChg chg="del mod">
          <ac:chgData name="윤대헌" userId="3cdc3222-a7ed-4cfe-bfc1-2a5b7ae323c2" providerId="ADAL" clId="{A3E5906C-CA35-457B-8E70-91C6B502C6E8}" dt="2020-11-20T08:59:13.597" v="1938"/>
          <ac:grpSpMkLst>
            <pc:docMk/>
            <pc:sldMk cId="149040887" sldId="265"/>
            <ac:grpSpMk id="70" creationId="{60E91E8C-EADB-4060-A77A-C7E5AD003B18}"/>
          </ac:grpSpMkLst>
        </pc:grpChg>
        <pc:grpChg chg="del mod">
          <ac:chgData name="윤대헌" userId="3cdc3222-a7ed-4cfe-bfc1-2a5b7ae323c2" providerId="ADAL" clId="{A3E5906C-CA35-457B-8E70-91C6B502C6E8}" dt="2020-11-20T08:59:13.597" v="1938"/>
          <ac:grpSpMkLst>
            <pc:docMk/>
            <pc:sldMk cId="149040887" sldId="265"/>
            <ac:grpSpMk id="73" creationId="{2AB3F1D7-D8AB-47B6-A896-3E3B533B63F9}"/>
          </ac:grpSpMkLst>
        </pc:grpChg>
        <pc:grpChg chg="del mod">
          <ac:chgData name="윤대헌" userId="3cdc3222-a7ed-4cfe-bfc1-2a5b7ae323c2" providerId="ADAL" clId="{A3E5906C-CA35-457B-8E70-91C6B502C6E8}" dt="2020-11-20T08:59:18.146" v="1944"/>
          <ac:grpSpMkLst>
            <pc:docMk/>
            <pc:sldMk cId="149040887" sldId="265"/>
            <ac:grpSpMk id="76" creationId="{AD10E956-F109-40D6-ADD6-FFB089297932}"/>
          </ac:grpSpMkLst>
        </pc:grpChg>
        <pc:grpChg chg="add del mod">
          <ac:chgData name="윤대헌" userId="3cdc3222-a7ed-4cfe-bfc1-2a5b7ae323c2" providerId="ADAL" clId="{A3E5906C-CA35-457B-8E70-91C6B502C6E8}" dt="2020-11-20T08:59:24.889" v="1957"/>
          <ac:grpSpMkLst>
            <pc:docMk/>
            <pc:sldMk cId="149040887" sldId="265"/>
            <ac:grpSpMk id="80" creationId="{CE70599D-EECD-41EF-8AA9-97F67329F0C8}"/>
          </ac:grpSpMkLst>
        </pc:grpChg>
        <pc:grpChg chg="mod">
          <ac:chgData name="윤대헌" userId="3cdc3222-a7ed-4cfe-bfc1-2a5b7ae323c2" providerId="ADAL" clId="{A3E5906C-CA35-457B-8E70-91C6B502C6E8}" dt="2020-11-20T08:59:21.204" v="1950"/>
          <ac:grpSpMkLst>
            <pc:docMk/>
            <pc:sldMk cId="149040887" sldId="265"/>
            <ac:grpSpMk id="84" creationId="{D421FF75-4F49-4E7D-8CC3-EFAE8D9B6E3A}"/>
          </ac:grpSpMkLst>
        </pc:grpChg>
        <pc:grpChg chg="mod">
          <ac:chgData name="윤대헌" userId="3cdc3222-a7ed-4cfe-bfc1-2a5b7ae323c2" providerId="ADAL" clId="{A3E5906C-CA35-457B-8E70-91C6B502C6E8}" dt="2020-11-20T08:59:24.889" v="1957"/>
          <ac:grpSpMkLst>
            <pc:docMk/>
            <pc:sldMk cId="149040887" sldId="265"/>
            <ac:grpSpMk id="89" creationId="{E4A94E4B-2C47-44C2-A0EC-ECD05D71B356}"/>
          </ac:grpSpMkLst>
        </pc:grpChg>
        <pc:grpChg chg="del mod">
          <ac:chgData name="윤대헌" userId="3cdc3222-a7ed-4cfe-bfc1-2a5b7ae323c2" providerId="ADAL" clId="{A3E5906C-CA35-457B-8E70-91C6B502C6E8}" dt="2020-11-20T09:00:18.596" v="1981"/>
          <ac:grpSpMkLst>
            <pc:docMk/>
            <pc:sldMk cId="149040887" sldId="265"/>
            <ac:grpSpMk id="102" creationId="{B50D479E-895F-488E-93A8-27E1B7F85284}"/>
          </ac:grpSpMkLst>
        </pc:grpChg>
        <pc:grpChg chg="mod">
          <ac:chgData name="윤대헌" userId="3cdc3222-a7ed-4cfe-bfc1-2a5b7ae323c2" providerId="ADAL" clId="{A3E5906C-CA35-457B-8E70-91C6B502C6E8}" dt="2020-11-20T09:00:18.596" v="1981"/>
          <ac:grpSpMkLst>
            <pc:docMk/>
            <pc:sldMk cId="149040887" sldId="265"/>
            <ac:grpSpMk id="104" creationId="{5D0EF945-4F2F-415D-9B8C-CB94B7D8E4AB}"/>
          </ac:grpSpMkLst>
        </pc:grpChg>
        <pc:grpChg chg="del mod">
          <ac:chgData name="윤대헌" userId="3cdc3222-a7ed-4cfe-bfc1-2a5b7ae323c2" providerId="ADAL" clId="{A3E5906C-CA35-457B-8E70-91C6B502C6E8}" dt="2020-11-20T09:00:29.408" v="1996"/>
          <ac:grpSpMkLst>
            <pc:docMk/>
            <pc:sldMk cId="149040887" sldId="265"/>
            <ac:grpSpMk id="114" creationId="{80F2D6BA-9956-4286-B1D2-712A3FA5736D}"/>
          </ac:grpSpMkLst>
        </pc:grpChg>
        <pc:grpChg chg="mod">
          <ac:chgData name="윤대헌" userId="3cdc3222-a7ed-4cfe-bfc1-2a5b7ae323c2" providerId="ADAL" clId="{A3E5906C-CA35-457B-8E70-91C6B502C6E8}" dt="2020-11-20T09:00:29.408" v="1996"/>
          <ac:grpSpMkLst>
            <pc:docMk/>
            <pc:sldMk cId="149040887" sldId="265"/>
            <ac:grpSpMk id="116" creationId="{AA9C0BED-681E-496D-B415-16D759DCE2A7}"/>
          </ac:grpSpMkLst>
        </pc:grpChg>
        <pc:grpChg chg="mod">
          <ac:chgData name="윤대헌" userId="3cdc3222-a7ed-4cfe-bfc1-2a5b7ae323c2" providerId="ADAL" clId="{A3E5906C-CA35-457B-8E70-91C6B502C6E8}" dt="2020-11-20T09:00:44.044" v="2008"/>
          <ac:grpSpMkLst>
            <pc:docMk/>
            <pc:sldMk cId="149040887" sldId="265"/>
            <ac:grpSpMk id="126" creationId="{6A073723-D040-49E4-9747-A013C93D3A3C}"/>
          </ac:grpSpMkLst>
        </pc:grpChg>
        <pc:grpChg chg="mod">
          <ac:chgData name="윤대헌" userId="3cdc3222-a7ed-4cfe-bfc1-2a5b7ae323c2" providerId="ADAL" clId="{A3E5906C-CA35-457B-8E70-91C6B502C6E8}" dt="2020-11-20T09:00:52.648" v="2011"/>
          <ac:grpSpMkLst>
            <pc:docMk/>
            <pc:sldMk cId="149040887" sldId="265"/>
            <ac:grpSpMk id="129" creationId="{53A2A0BB-7C87-49AB-8AEC-44B22CA53655}"/>
          </ac:grpSpMkLst>
        </pc:grpChg>
        <pc:grpChg chg="mod">
          <ac:chgData name="윤대헌" userId="3cdc3222-a7ed-4cfe-bfc1-2a5b7ae323c2" providerId="ADAL" clId="{A3E5906C-CA35-457B-8E70-91C6B502C6E8}" dt="2020-11-20T09:00:54.853" v="2016"/>
          <ac:grpSpMkLst>
            <pc:docMk/>
            <pc:sldMk cId="149040887" sldId="265"/>
            <ac:grpSpMk id="134" creationId="{4355F5CA-2676-482B-83F2-166C22CCB0EB}"/>
          </ac:grpSpMkLst>
        </pc:grpChg>
        <pc:grpChg chg="mod">
          <ac:chgData name="윤대헌" userId="3cdc3222-a7ed-4cfe-bfc1-2a5b7ae323c2" providerId="ADAL" clId="{A3E5906C-CA35-457B-8E70-91C6B502C6E8}" dt="2020-11-20T09:00:54.853" v="2016"/>
          <ac:grpSpMkLst>
            <pc:docMk/>
            <pc:sldMk cId="149040887" sldId="265"/>
            <ac:grpSpMk id="135" creationId="{5878FCF1-1AF7-4503-83D5-C4643F5B3DB9}"/>
          </ac:grpSpMkLst>
        </pc:grpChg>
        <pc:grpChg chg="mod">
          <ac:chgData name="윤대헌" userId="3cdc3222-a7ed-4cfe-bfc1-2a5b7ae323c2" providerId="ADAL" clId="{A3E5906C-CA35-457B-8E70-91C6B502C6E8}" dt="2020-11-20T09:00:55.839" v="2019"/>
          <ac:grpSpMkLst>
            <pc:docMk/>
            <pc:sldMk cId="149040887" sldId="265"/>
            <ac:grpSpMk id="138" creationId="{719A04D5-C7F0-454A-A85D-332C714FC5ED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2" creationId="{8FF4FC12-982D-42F0-B8EF-85CF46B0A308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3" creationId="{8EB40EE8-3CDB-4E0F-BE55-324984CBA56D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4" creationId="{97311D85-B610-4BB0-8B4F-E2B6947014C2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5" creationId="{F459255A-6278-4E8B-96A7-090A128A1D73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6" creationId="{3CE05C64-DE69-4DB1-9BF3-1F1C4B37583A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7" creationId="{CE0F13C5-999D-4A99-9685-1AAB03D70B12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8" creationId="{7E390BC2-D6D1-4A92-A3C2-434D7BE252BD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69" creationId="{B8AE3E2D-B120-41D6-A00D-44144B6A7B36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70" creationId="{894ACA71-1787-4AA5-BD8D-BA5C1CEEC6A1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71" creationId="{7168B99B-581A-4854-919A-DEADBAC82F3A}"/>
          </ac:grpSpMkLst>
        </pc:grpChg>
        <pc:grpChg chg="mod">
          <ac:chgData name="윤대헌" userId="3cdc3222-a7ed-4cfe-bfc1-2a5b7ae323c2" providerId="ADAL" clId="{A3E5906C-CA35-457B-8E70-91C6B502C6E8}" dt="2020-11-20T09:01:05.324" v="2043"/>
          <ac:grpSpMkLst>
            <pc:docMk/>
            <pc:sldMk cId="149040887" sldId="265"/>
            <ac:grpSpMk id="172" creationId="{FE4A9B31-D334-477E-B3BC-5ACFFBC9D028}"/>
          </ac:grpSpMkLst>
        </pc:grpChg>
        <pc:grpChg chg="mod">
          <ac:chgData name="윤대헌" userId="3cdc3222-a7ed-4cfe-bfc1-2a5b7ae323c2" providerId="ADAL" clId="{A3E5906C-CA35-457B-8E70-91C6B502C6E8}" dt="2020-11-20T09:01:14.538" v="2049"/>
          <ac:grpSpMkLst>
            <pc:docMk/>
            <pc:sldMk cId="149040887" sldId="265"/>
            <ac:grpSpMk id="178" creationId="{4DA6A7BA-CB6A-4291-A24A-644592804B65}"/>
          </ac:grpSpMkLst>
        </pc:grpChg>
        <pc:grpChg chg="mod">
          <ac:chgData name="윤대헌" userId="3cdc3222-a7ed-4cfe-bfc1-2a5b7ae323c2" providerId="ADAL" clId="{A3E5906C-CA35-457B-8E70-91C6B502C6E8}" dt="2020-11-20T09:01:26.152" v="2058"/>
          <ac:grpSpMkLst>
            <pc:docMk/>
            <pc:sldMk cId="149040887" sldId="265"/>
            <ac:grpSpMk id="187" creationId="{9AA050B8-372E-4CDE-933A-021822D71442}"/>
          </ac:grpSpMkLst>
        </pc:grpChg>
        <pc:picChg chg="add del mod">
          <ac:chgData name="윤대헌" userId="3cdc3222-a7ed-4cfe-bfc1-2a5b7ae323c2" providerId="ADAL" clId="{A3E5906C-CA35-457B-8E70-91C6B502C6E8}" dt="2020-11-20T08:31:26.193" v="1347" actId="478"/>
          <ac:picMkLst>
            <pc:docMk/>
            <pc:sldMk cId="149040887" sldId="265"/>
            <ac:picMk id="4" creationId="{AC8A5CA2-9437-4A2C-A4C9-191704B1A5D1}"/>
          </ac:picMkLst>
        </pc:picChg>
        <pc:picChg chg="add mod">
          <ac:chgData name="윤대헌" userId="3cdc3222-a7ed-4cfe-bfc1-2a5b7ae323c2" providerId="ADAL" clId="{A3E5906C-CA35-457B-8E70-91C6B502C6E8}" dt="2020-11-20T08:32:17.414" v="1352" actId="14100"/>
          <ac:picMkLst>
            <pc:docMk/>
            <pc:sldMk cId="149040887" sldId="265"/>
            <ac:picMk id="5" creationId="{89FF5957-F1CD-46A5-93BC-189D1823522D}"/>
          </ac:picMkLst>
        </pc:picChg>
        <pc:picChg chg="add del mod">
          <ac:chgData name="윤대헌" userId="3cdc3222-a7ed-4cfe-bfc1-2a5b7ae323c2" providerId="ADAL" clId="{A3E5906C-CA35-457B-8E70-91C6B502C6E8}" dt="2020-11-20T08:32:18.748" v="1353" actId="478"/>
          <ac:picMkLst>
            <pc:docMk/>
            <pc:sldMk cId="149040887" sldId="265"/>
            <ac:picMk id="6" creationId="{DE552509-3C30-42D7-95D1-91052ADBB6BD}"/>
          </ac:picMkLst>
        </pc:picChg>
        <pc:picChg chg="add mod">
          <ac:chgData name="윤대헌" userId="3cdc3222-a7ed-4cfe-bfc1-2a5b7ae323c2" providerId="ADAL" clId="{A3E5906C-CA35-457B-8E70-91C6B502C6E8}" dt="2020-11-20T08:32:47.623" v="1354"/>
          <ac:picMkLst>
            <pc:docMk/>
            <pc:sldMk cId="149040887" sldId="265"/>
            <ac:picMk id="7" creationId="{9996C9E9-60D1-4927-A062-66E8F84CB3BA}"/>
          </ac:picMkLst>
        </pc:picChg>
        <pc:picChg chg="add del mod">
          <ac:chgData name="윤대헌" userId="3cdc3222-a7ed-4cfe-bfc1-2a5b7ae323c2" providerId="ADAL" clId="{A3E5906C-CA35-457B-8E70-91C6B502C6E8}" dt="2020-11-20T08:46:31.492" v="1546" actId="478"/>
          <ac:picMkLst>
            <pc:docMk/>
            <pc:sldMk cId="149040887" sldId="265"/>
            <ac:picMk id="8" creationId="{E3C96D3A-43BE-4489-AC86-5B777E582E2D}"/>
          </ac:picMkLst>
        </pc:picChg>
        <pc:picChg chg="add del mod">
          <ac:chgData name="윤대헌" userId="3cdc3222-a7ed-4cfe-bfc1-2a5b7ae323c2" providerId="ADAL" clId="{A3E5906C-CA35-457B-8E70-91C6B502C6E8}" dt="2020-11-20T08:33:52.468" v="1363"/>
          <ac:picMkLst>
            <pc:docMk/>
            <pc:sldMk cId="149040887" sldId="265"/>
            <ac:picMk id="9" creationId="{3DA259EE-D4DA-49E4-91B3-AFA6E320ECFE}"/>
          </ac:picMkLst>
        </pc:picChg>
        <pc:picChg chg="add mod">
          <ac:chgData name="윤대헌" userId="3cdc3222-a7ed-4cfe-bfc1-2a5b7ae323c2" providerId="ADAL" clId="{A3E5906C-CA35-457B-8E70-91C6B502C6E8}" dt="2020-11-20T08:46:47.401" v="1552" actId="1076"/>
          <ac:picMkLst>
            <pc:docMk/>
            <pc:sldMk cId="149040887" sldId="265"/>
            <ac:picMk id="13" creationId="{9D56F0E2-0D22-47CA-83BF-FC4B04E72AD2}"/>
          </ac:picMkLst>
        </pc:picChg>
        <pc:inkChg chg="add del mod">
          <ac:chgData name="윤대헌" userId="3cdc3222-a7ed-4cfe-bfc1-2a5b7ae323c2" providerId="ADAL" clId="{A3E5906C-CA35-457B-8E70-91C6B502C6E8}" dt="2020-11-20T08:56:34.490" v="1860"/>
          <ac:inkMkLst>
            <pc:docMk/>
            <pc:sldMk cId="149040887" sldId="265"/>
            <ac:inkMk id="14" creationId="{662BB820-2D17-4636-96F5-B957B4D572BA}"/>
          </ac:inkMkLst>
        </pc:inkChg>
        <pc:inkChg chg="add del mod">
          <ac:chgData name="윤대헌" userId="3cdc3222-a7ed-4cfe-bfc1-2a5b7ae323c2" providerId="ADAL" clId="{A3E5906C-CA35-457B-8E70-91C6B502C6E8}" dt="2020-11-20T08:56:34.490" v="1859"/>
          <ac:inkMkLst>
            <pc:docMk/>
            <pc:sldMk cId="149040887" sldId="265"/>
            <ac:inkMk id="15" creationId="{904BEB5F-47F0-49AC-AF2C-2644CDDC3344}"/>
          </ac:inkMkLst>
        </pc:inkChg>
        <pc:inkChg chg="add del mod">
          <ac:chgData name="윤대헌" userId="3cdc3222-a7ed-4cfe-bfc1-2a5b7ae323c2" providerId="ADAL" clId="{A3E5906C-CA35-457B-8E70-91C6B502C6E8}" dt="2020-11-20T08:56:34.490" v="1864"/>
          <ac:inkMkLst>
            <pc:docMk/>
            <pc:sldMk cId="149040887" sldId="265"/>
            <ac:inkMk id="16" creationId="{9593652D-D9F4-4C5F-8B7D-3D41CB9DCE0A}"/>
          </ac:inkMkLst>
        </pc:inkChg>
        <pc:inkChg chg="add del mod">
          <ac:chgData name="윤대헌" userId="3cdc3222-a7ed-4cfe-bfc1-2a5b7ae323c2" providerId="ADAL" clId="{A3E5906C-CA35-457B-8E70-91C6B502C6E8}" dt="2020-11-20T08:56:34.490" v="1863"/>
          <ac:inkMkLst>
            <pc:docMk/>
            <pc:sldMk cId="149040887" sldId="265"/>
            <ac:inkMk id="17" creationId="{C732FA01-2B0C-4D2D-9FE4-36F0823995AD}"/>
          </ac:inkMkLst>
        </pc:inkChg>
        <pc:inkChg chg="add del mod">
          <ac:chgData name="윤대헌" userId="3cdc3222-a7ed-4cfe-bfc1-2a5b7ae323c2" providerId="ADAL" clId="{A3E5906C-CA35-457B-8E70-91C6B502C6E8}" dt="2020-11-20T08:56:34.490" v="1866"/>
          <ac:inkMkLst>
            <pc:docMk/>
            <pc:sldMk cId="149040887" sldId="265"/>
            <ac:inkMk id="18" creationId="{2E2934F0-C15A-4F63-A42F-EBC5FE2CBFD2}"/>
          </ac:inkMkLst>
        </pc:inkChg>
        <pc:inkChg chg="add del mod">
          <ac:chgData name="윤대헌" userId="3cdc3222-a7ed-4cfe-bfc1-2a5b7ae323c2" providerId="ADAL" clId="{A3E5906C-CA35-457B-8E70-91C6B502C6E8}" dt="2020-11-20T08:56:34.490" v="1862"/>
          <ac:inkMkLst>
            <pc:docMk/>
            <pc:sldMk cId="149040887" sldId="265"/>
            <ac:inkMk id="19" creationId="{F097989C-1690-40A7-A62D-0116123A6181}"/>
          </ac:inkMkLst>
        </pc:inkChg>
        <pc:inkChg chg="add del mod">
          <ac:chgData name="윤대헌" userId="3cdc3222-a7ed-4cfe-bfc1-2a5b7ae323c2" providerId="ADAL" clId="{A3E5906C-CA35-457B-8E70-91C6B502C6E8}" dt="2020-11-20T08:56:34.490" v="1865"/>
          <ac:inkMkLst>
            <pc:docMk/>
            <pc:sldMk cId="149040887" sldId="265"/>
            <ac:inkMk id="20" creationId="{4FC98AF3-B69C-490C-88CB-6184D6D2C3C9}"/>
          </ac:inkMkLst>
        </pc:inkChg>
        <pc:inkChg chg="add del mod">
          <ac:chgData name="윤대헌" userId="3cdc3222-a7ed-4cfe-bfc1-2a5b7ae323c2" providerId="ADAL" clId="{A3E5906C-CA35-457B-8E70-91C6B502C6E8}" dt="2020-11-20T08:56:34.490" v="1861"/>
          <ac:inkMkLst>
            <pc:docMk/>
            <pc:sldMk cId="149040887" sldId="265"/>
            <ac:inkMk id="21" creationId="{AC83B222-FC60-4F30-AD43-0E70D153F838}"/>
          </ac:inkMkLst>
        </pc:inkChg>
        <pc:inkChg chg="add del">
          <ac:chgData name="윤대헌" userId="3cdc3222-a7ed-4cfe-bfc1-2a5b7ae323c2" providerId="ADAL" clId="{A3E5906C-CA35-457B-8E70-91C6B502C6E8}" dt="2020-11-20T08:56:39.937" v="1870"/>
          <ac:inkMkLst>
            <pc:docMk/>
            <pc:sldMk cId="149040887" sldId="265"/>
            <ac:inkMk id="23" creationId="{59FF9E9D-9763-4153-8E46-1E7A46E751DB}"/>
          </ac:inkMkLst>
        </pc:inkChg>
        <pc:inkChg chg="add del">
          <ac:chgData name="윤대헌" userId="3cdc3222-a7ed-4cfe-bfc1-2a5b7ae323c2" providerId="ADAL" clId="{A3E5906C-CA35-457B-8E70-91C6B502C6E8}" dt="2020-11-20T08:56:39.936" v="1869"/>
          <ac:inkMkLst>
            <pc:docMk/>
            <pc:sldMk cId="149040887" sldId="265"/>
            <ac:inkMk id="24" creationId="{727ECBFF-2CF5-406B-B3C8-E9E58A7D9F50}"/>
          </ac:inkMkLst>
        </pc:inkChg>
        <pc:inkChg chg="add mod">
          <ac:chgData name="윤대헌" userId="3cdc3222-a7ed-4cfe-bfc1-2a5b7ae323c2" providerId="ADAL" clId="{A3E5906C-CA35-457B-8E70-91C6B502C6E8}" dt="2020-11-20T08:56:53.662" v="1874"/>
          <ac:inkMkLst>
            <pc:docMk/>
            <pc:sldMk cId="149040887" sldId="265"/>
            <ac:inkMk id="25" creationId="{399A46DF-3D6D-4200-BFE7-0F05F7497378}"/>
          </ac:inkMkLst>
        </pc:inkChg>
        <pc:inkChg chg="add mod">
          <ac:chgData name="윤대헌" userId="3cdc3222-a7ed-4cfe-bfc1-2a5b7ae323c2" providerId="ADAL" clId="{A3E5906C-CA35-457B-8E70-91C6B502C6E8}" dt="2020-11-20T08:56:53.662" v="1874"/>
          <ac:inkMkLst>
            <pc:docMk/>
            <pc:sldMk cId="149040887" sldId="265"/>
            <ac:inkMk id="26" creationId="{F136B004-2978-4100-A795-2DFDED06C751}"/>
          </ac:inkMkLst>
        </pc:inkChg>
        <pc:inkChg chg="add mod">
          <ac:chgData name="윤대헌" userId="3cdc3222-a7ed-4cfe-bfc1-2a5b7ae323c2" providerId="ADAL" clId="{A3E5906C-CA35-457B-8E70-91C6B502C6E8}" dt="2020-11-20T08:56:53.662" v="1874"/>
          <ac:inkMkLst>
            <pc:docMk/>
            <pc:sldMk cId="149040887" sldId="265"/>
            <ac:inkMk id="27" creationId="{AFA25362-A99A-4E66-A119-6C76B339CDEE}"/>
          </ac:inkMkLst>
        </pc:inkChg>
        <pc:inkChg chg="add del">
          <ac:chgData name="윤대헌" userId="3cdc3222-a7ed-4cfe-bfc1-2a5b7ae323c2" providerId="ADAL" clId="{A3E5906C-CA35-457B-8E70-91C6B502C6E8}" dt="2020-11-20T08:57:09.020" v="1876"/>
          <ac:inkMkLst>
            <pc:docMk/>
            <pc:sldMk cId="149040887" sldId="265"/>
            <ac:inkMk id="29" creationId="{A5201B87-D720-4531-A44A-1F29DF43FEBB}"/>
          </ac:inkMkLst>
        </pc:inkChg>
        <pc:inkChg chg="add mod">
          <ac:chgData name="윤대헌" userId="3cdc3222-a7ed-4cfe-bfc1-2a5b7ae323c2" providerId="ADAL" clId="{A3E5906C-CA35-457B-8E70-91C6B502C6E8}" dt="2020-11-20T08:57:17.653" v="1880"/>
          <ac:inkMkLst>
            <pc:docMk/>
            <pc:sldMk cId="149040887" sldId="265"/>
            <ac:inkMk id="30" creationId="{5DEE2AB3-23C2-45B2-B0EB-DE075B1E48B2}"/>
          </ac:inkMkLst>
        </pc:inkChg>
        <pc:inkChg chg="add del mod">
          <ac:chgData name="윤대헌" userId="3cdc3222-a7ed-4cfe-bfc1-2a5b7ae323c2" providerId="ADAL" clId="{A3E5906C-CA35-457B-8E70-91C6B502C6E8}" dt="2020-11-20T08:57:17.653" v="1880"/>
          <ac:inkMkLst>
            <pc:docMk/>
            <pc:sldMk cId="149040887" sldId="265"/>
            <ac:inkMk id="31" creationId="{9E47BF94-26D2-4B39-89A6-9F6D3B7F0E29}"/>
          </ac:inkMkLst>
        </pc:inkChg>
        <pc:inkChg chg="add del">
          <ac:chgData name="윤대헌" userId="3cdc3222-a7ed-4cfe-bfc1-2a5b7ae323c2" providerId="ADAL" clId="{A3E5906C-CA35-457B-8E70-91C6B502C6E8}" dt="2020-11-20T08:57:21.315" v="1882"/>
          <ac:inkMkLst>
            <pc:docMk/>
            <pc:sldMk cId="149040887" sldId="265"/>
            <ac:inkMk id="33" creationId="{6528BDA0-FBB6-4ACA-A087-10691824A717}"/>
          </ac:inkMkLst>
        </pc:inkChg>
        <pc:inkChg chg="add del">
          <ac:chgData name="윤대헌" userId="3cdc3222-a7ed-4cfe-bfc1-2a5b7ae323c2" providerId="ADAL" clId="{A3E5906C-CA35-457B-8E70-91C6B502C6E8}" dt="2020-11-20T08:57:24.826" v="1884"/>
          <ac:inkMkLst>
            <pc:docMk/>
            <pc:sldMk cId="149040887" sldId="265"/>
            <ac:inkMk id="34" creationId="{05AB5589-E697-4A39-B7DC-9895C77BE2E8}"/>
          </ac:inkMkLst>
        </pc:inkChg>
        <pc:inkChg chg="add mod">
          <ac:chgData name="윤대헌" userId="3cdc3222-a7ed-4cfe-bfc1-2a5b7ae323c2" providerId="ADAL" clId="{A3E5906C-CA35-457B-8E70-91C6B502C6E8}" dt="2020-11-20T09:00:18.596" v="1981"/>
          <ac:inkMkLst>
            <pc:docMk/>
            <pc:sldMk cId="149040887" sldId="265"/>
            <ac:inkMk id="35" creationId="{DF50864E-2761-435C-8E64-E95F778B9622}"/>
          </ac:inkMkLst>
        </pc:inkChg>
        <pc:inkChg chg="add mod">
          <ac:chgData name="윤대헌" userId="3cdc3222-a7ed-4cfe-bfc1-2a5b7ae323c2" providerId="ADAL" clId="{A3E5906C-CA35-457B-8E70-91C6B502C6E8}" dt="2020-11-20T09:00:18.596" v="1981"/>
          <ac:inkMkLst>
            <pc:docMk/>
            <pc:sldMk cId="149040887" sldId="265"/>
            <ac:inkMk id="36" creationId="{6268C97A-0A26-4C4A-B343-47197606FADB}"/>
          </ac:inkMkLst>
        </pc:inkChg>
        <pc:inkChg chg="add del">
          <ac:chgData name="윤대헌" userId="3cdc3222-a7ed-4cfe-bfc1-2a5b7ae323c2" providerId="ADAL" clId="{A3E5906C-CA35-457B-8E70-91C6B502C6E8}" dt="2020-11-20T08:57:34.462" v="1889"/>
          <ac:inkMkLst>
            <pc:docMk/>
            <pc:sldMk cId="149040887" sldId="265"/>
            <ac:inkMk id="38" creationId="{0FE36D82-5A3B-4C2E-8778-DA0925EA07BD}"/>
          </ac:inkMkLst>
        </pc:inkChg>
        <pc:inkChg chg="add del">
          <ac:chgData name="윤대헌" userId="3cdc3222-a7ed-4cfe-bfc1-2a5b7ae323c2" providerId="ADAL" clId="{A3E5906C-CA35-457B-8E70-91C6B502C6E8}" dt="2020-11-20T08:57:40.708" v="1891"/>
          <ac:inkMkLst>
            <pc:docMk/>
            <pc:sldMk cId="149040887" sldId="265"/>
            <ac:inkMk id="39" creationId="{B2F94975-1A6B-436C-8632-698741B4EC01}"/>
          </ac:inkMkLst>
        </pc:inkChg>
        <pc:inkChg chg="add del">
          <ac:chgData name="윤대헌" userId="3cdc3222-a7ed-4cfe-bfc1-2a5b7ae323c2" providerId="ADAL" clId="{A3E5906C-CA35-457B-8E70-91C6B502C6E8}" dt="2020-11-20T08:57:49.212" v="1893"/>
          <ac:inkMkLst>
            <pc:docMk/>
            <pc:sldMk cId="149040887" sldId="265"/>
            <ac:inkMk id="40" creationId="{02DD39BA-A9B3-4079-A501-7BF400CE9249}"/>
          </ac:inkMkLst>
        </pc:inkChg>
        <pc:inkChg chg="add del">
          <ac:chgData name="윤대헌" userId="3cdc3222-a7ed-4cfe-bfc1-2a5b7ae323c2" providerId="ADAL" clId="{A3E5906C-CA35-457B-8E70-91C6B502C6E8}" dt="2020-11-20T08:57:53.468" v="1895"/>
          <ac:inkMkLst>
            <pc:docMk/>
            <pc:sldMk cId="149040887" sldId="265"/>
            <ac:inkMk id="41" creationId="{2D05A070-45EE-4241-B91F-D091EDF464BD}"/>
          </ac:inkMkLst>
        </pc:inkChg>
        <pc:inkChg chg="add del">
          <ac:chgData name="윤대헌" userId="3cdc3222-a7ed-4cfe-bfc1-2a5b7ae323c2" providerId="ADAL" clId="{A3E5906C-CA35-457B-8E70-91C6B502C6E8}" dt="2020-11-20T08:58:02.483" v="1899"/>
          <ac:inkMkLst>
            <pc:docMk/>
            <pc:sldMk cId="149040887" sldId="265"/>
            <ac:inkMk id="42" creationId="{43160D05-0DE3-461B-8687-5350C4B888BC}"/>
          </ac:inkMkLst>
        </pc:inkChg>
        <pc:inkChg chg="add del">
          <ac:chgData name="윤대헌" userId="3cdc3222-a7ed-4cfe-bfc1-2a5b7ae323c2" providerId="ADAL" clId="{A3E5906C-CA35-457B-8E70-91C6B502C6E8}" dt="2020-11-20T08:58:02.483" v="1898"/>
          <ac:inkMkLst>
            <pc:docMk/>
            <pc:sldMk cId="149040887" sldId="265"/>
            <ac:inkMk id="43" creationId="{66DD6B1F-2FE1-489A-8A95-3AAE66BDA9A3}"/>
          </ac:inkMkLst>
        </pc:inkChg>
        <pc:inkChg chg="add del">
          <ac:chgData name="윤대헌" userId="3cdc3222-a7ed-4cfe-bfc1-2a5b7ae323c2" providerId="ADAL" clId="{A3E5906C-CA35-457B-8E70-91C6B502C6E8}" dt="2020-11-20T08:58:06.275" v="1901"/>
          <ac:inkMkLst>
            <pc:docMk/>
            <pc:sldMk cId="149040887" sldId="265"/>
            <ac:inkMk id="44" creationId="{2A70FB52-33A0-4376-A192-A044D08F64EF}"/>
          </ac:inkMkLst>
        </pc:inkChg>
        <pc:inkChg chg="add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45" creationId="{A99CC699-975A-4DBB-A12A-7A7CDD647133}"/>
          </ac:inkMkLst>
        </pc:inkChg>
        <pc:inkChg chg="add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46" creationId="{644F53C1-C7D1-4176-B4D4-5C6E27BBD41C}"/>
          </ac:inkMkLst>
        </pc:inkChg>
        <pc:inkChg chg="add del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47" creationId="{A256AA5D-CE1B-4EC8-B32F-F97D15904D7D}"/>
          </ac:inkMkLst>
        </pc:inkChg>
        <pc:inkChg chg="add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49" creationId="{8D22A2B9-3796-4440-B79C-4DFA6C3E58ED}"/>
          </ac:inkMkLst>
        </pc:inkChg>
        <pc:inkChg chg="add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50" creationId="{E87C1B22-AD4A-4C3A-B764-25F81147D2C8}"/>
          </ac:inkMkLst>
        </pc:inkChg>
        <pc:inkChg chg="add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51" creationId="{FA3A9222-7C47-4F8A-8F85-C584D774E1ED}"/>
          </ac:inkMkLst>
        </pc:inkChg>
        <pc:inkChg chg="add mod">
          <ac:chgData name="윤대헌" userId="3cdc3222-a7ed-4cfe-bfc1-2a5b7ae323c2" providerId="ADAL" clId="{A3E5906C-CA35-457B-8E70-91C6B502C6E8}" dt="2020-11-20T08:58:52.325" v="1927"/>
          <ac:inkMkLst>
            <pc:docMk/>
            <pc:sldMk cId="149040887" sldId="265"/>
            <ac:inkMk id="52" creationId="{8173FEB4-C84E-480B-9998-DC0A48882BB9}"/>
          </ac:inkMkLst>
        </pc:inkChg>
        <pc:inkChg chg="add del">
          <ac:chgData name="윤대헌" userId="3cdc3222-a7ed-4cfe-bfc1-2a5b7ae323c2" providerId="ADAL" clId="{A3E5906C-CA35-457B-8E70-91C6B502C6E8}" dt="2020-11-20T08:58:30.874" v="1912"/>
          <ac:inkMkLst>
            <pc:docMk/>
            <pc:sldMk cId="149040887" sldId="265"/>
            <ac:inkMk id="54" creationId="{2AB6AC51-1254-4293-B346-B65467A7FC88}"/>
          </ac:inkMkLst>
        </pc:inkChg>
        <pc:inkChg chg="add del">
          <ac:chgData name="윤대헌" userId="3cdc3222-a7ed-4cfe-bfc1-2a5b7ae323c2" providerId="ADAL" clId="{A3E5906C-CA35-457B-8E70-91C6B502C6E8}" dt="2020-11-20T08:58:35.596" v="1914"/>
          <ac:inkMkLst>
            <pc:docMk/>
            <pc:sldMk cId="149040887" sldId="265"/>
            <ac:inkMk id="55" creationId="{5972DE3B-AB0C-47F7-8F02-775C41A71C99}"/>
          </ac:inkMkLst>
        </pc:inkChg>
        <pc:inkChg chg="add del mod">
          <ac:chgData name="윤대헌" userId="3cdc3222-a7ed-4cfe-bfc1-2a5b7ae323c2" providerId="ADAL" clId="{A3E5906C-CA35-457B-8E70-91C6B502C6E8}" dt="2020-11-20T08:59:57.817" v="1972"/>
          <ac:inkMkLst>
            <pc:docMk/>
            <pc:sldMk cId="149040887" sldId="265"/>
            <ac:inkMk id="56" creationId="{8079470A-68C3-4580-8E22-2F7A2100AE13}"/>
          </ac:inkMkLst>
        </pc:inkChg>
        <pc:inkChg chg="add mod">
          <ac:chgData name="윤대헌" userId="3cdc3222-a7ed-4cfe-bfc1-2a5b7ae323c2" providerId="ADAL" clId="{A3E5906C-CA35-457B-8E70-91C6B502C6E8}" dt="2020-11-20T08:59:57.817" v="1972"/>
          <ac:inkMkLst>
            <pc:docMk/>
            <pc:sldMk cId="149040887" sldId="265"/>
            <ac:inkMk id="57" creationId="{EC8C1331-CD5E-41C2-8ED0-CBFA092A5B02}"/>
          </ac:inkMkLst>
        </pc:inkChg>
        <pc:inkChg chg="add mod">
          <ac:chgData name="윤대헌" userId="3cdc3222-a7ed-4cfe-bfc1-2a5b7ae323c2" providerId="ADAL" clId="{A3E5906C-CA35-457B-8E70-91C6B502C6E8}" dt="2020-11-20T08:59:57.817" v="1972"/>
          <ac:inkMkLst>
            <pc:docMk/>
            <pc:sldMk cId="149040887" sldId="265"/>
            <ac:inkMk id="59" creationId="{00BB370C-2055-47B2-BE45-E53556455CC8}"/>
          </ac:inkMkLst>
        </pc:inkChg>
        <pc:inkChg chg="add mod">
          <ac:chgData name="윤대헌" userId="3cdc3222-a7ed-4cfe-bfc1-2a5b7ae323c2" providerId="ADAL" clId="{A3E5906C-CA35-457B-8E70-91C6B502C6E8}" dt="2020-11-20T08:59:57.817" v="1972"/>
          <ac:inkMkLst>
            <pc:docMk/>
            <pc:sldMk cId="149040887" sldId="265"/>
            <ac:inkMk id="60" creationId="{913CEAA1-BEDD-4206-9D15-8FCA621E449D}"/>
          </ac:inkMkLst>
        </pc:inkChg>
        <pc:inkChg chg="add mod">
          <ac:chgData name="윤대헌" userId="3cdc3222-a7ed-4cfe-bfc1-2a5b7ae323c2" providerId="ADAL" clId="{A3E5906C-CA35-457B-8E70-91C6B502C6E8}" dt="2020-11-20T08:59:57.817" v="1972"/>
          <ac:inkMkLst>
            <pc:docMk/>
            <pc:sldMk cId="149040887" sldId="265"/>
            <ac:inkMk id="61" creationId="{C7E4026A-5224-4B90-9841-84E26E05E71D}"/>
          </ac:inkMkLst>
        </pc:inkChg>
        <pc:inkChg chg="add del mod">
          <ac:chgData name="윤대헌" userId="3cdc3222-a7ed-4cfe-bfc1-2a5b7ae323c2" providerId="ADAL" clId="{A3E5906C-CA35-457B-8E70-91C6B502C6E8}" dt="2020-11-20T08:59:31.047" v="1958"/>
          <ac:inkMkLst>
            <pc:docMk/>
            <pc:sldMk cId="149040887" sldId="265"/>
            <ac:inkMk id="63" creationId="{ED3468AB-8046-4568-9FD1-AE09EA6FC4AA}"/>
          </ac:inkMkLst>
        </pc:inkChg>
        <pc:inkChg chg="add del mod">
          <ac:chgData name="윤대헌" userId="3cdc3222-a7ed-4cfe-bfc1-2a5b7ae323c2" providerId="ADAL" clId="{A3E5906C-CA35-457B-8E70-91C6B502C6E8}" dt="2020-11-20T08:58:46.358" v="1925"/>
          <ac:inkMkLst>
            <pc:docMk/>
            <pc:sldMk cId="149040887" sldId="265"/>
            <ac:inkMk id="64" creationId="{586B9C96-B61E-4F51-BB68-861D687789FD}"/>
          </ac:inkMkLst>
        </pc:inkChg>
        <pc:inkChg chg="add">
          <ac:chgData name="윤대헌" userId="3cdc3222-a7ed-4cfe-bfc1-2a5b7ae323c2" providerId="ADAL" clId="{A3E5906C-CA35-457B-8E70-91C6B502C6E8}" dt="2020-11-20T08:58:47.880" v="1926" actId="9405"/>
          <ac:inkMkLst>
            <pc:docMk/>
            <pc:sldMk cId="149040887" sldId="265"/>
            <ac:inkMk id="66" creationId="{72BFA7C9-0CED-4635-9879-E7D7B51A6A05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67" creationId="{312113B4-AC04-492B-A9DA-87BAD0276677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68" creationId="{B110B569-B70F-4DE0-AF89-F540CE39FC5C}"/>
          </ac:inkMkLst>
        </pc:inkChg>
        <pc:inkChg chg="add del">
          <ac:chgData name="윤대헌" userId="3cdc3222-a7ed-4cfe-bfc1-2a5b7ae323c2" providerId="ADAL" clId="{A3E5906C-CA35-457B-8E70-91C6B502C6E8}" dt="2020-11-20T08:59:06.427" v="1931"/>
          <ac:inkMkLst>
            <pc:docMk/>
            <pc:sldMk cId="149040887" sldId="265"/>
            <ac:inkMk id="69" creationId="{B5108246-57CA-4AAC-8B16-5112B5A15DB7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71" creationId="{ECA6C0A1-F761-404B-9C10-051EF1A064DA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72" creationId="{293A5ABE-0B52-4F23-8B6E-D93DF9EA36A4}"/>
          </ac:inkMkLst>
        </pc:inkChg>
        <pc:inkChg chg="add del mod">
          <ac:chgData name="윤대헌" userId="3cdc3222-a7ed-4cfe-bfc1-2a5b7ae323c2" providerId="ADAL" clId="{A3E5906C-CA35-457B-8E70-91C6B502C6E8}" dt="2020-11-20T08:59:14.067" v="1939"/>
          <ac:inkMkLst>
            <pc:docMk/>
            <pc:sldMk cId="149040887" sldId="265"/>
            <ac:inkMk id="74" creationId="{A2F6DA25-B13E-468B-B1C4-6C8464DD9075}"/>
          </ac:inkMkLst>
        </pc:inkChg>
        <pc:inkChg chg="add del mod">
          <ac:chgData name="윤대헌" userId="3cdc3222-a7ed-4cfe-bfc1-2a5b7ae323c2" providerId="ADAL" clId="{A3E5906C-CA35-457B-8E70-91C6B502C6E8}" dt="2020-11-20T08:59:14.067" v="1940"/>
          <ac:inkMkLst>
            <pc:docMk/>
            <pc:sldMk cId="149040887" sldId="265"/>
            <ac:inkMk id="75" creationId="{013DA110-9E95-4E7E-85BB-9313CEBE0A45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77" creationId="{0C5859CE-77EA-4FBA-A59F-54873D95CF40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78" creationId="{54DF1EC6-CA33-4B2E-9741-A6330A0DF125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79" creationId="{2270A8CA-19D4-4BB5-B0AA-8BD65BE42A12}"/>
          </ac:inkMkLst>
        </pc:inkChg>
        <pc:inkChg chg="add del mod">
          <ac:chgData name="윤대헌" userId="3cdc3222-a7ed-4cfe-bfc1-2a5b7ae323c2" providerId="ADAL" clId="{A3E5906C-CA35-457B-8E70-91C6B502C6E8}" dt="2020-11-20T08:59:21.694" v="1952" actId="9405"/>
          <ac:inkMkLst>
            <pc:docMk/>
            <pc:sldMk cId="149040887" sldId="265"/>
            <ac:inkMk id="81" creationId="{9481C914-E603-46F0-9A94-201D5FEDED08}"/>
          </ac:inkMkLst>
        </pc:inkChg>
        <pc:inkChg chg="add del mod">
          <ac:chgData name="윤대헌" userId="3cdc3222-a7ed-4cfe-bfc1-2a5b7ae323c2" providerId="ADAL" clId="{A3E5906C-CA35-457B-8E70-91C6B502C6E8}" dt="2020-11-20T08:59:21.423" v="1951" actId="9405"/>
          <ac:inkMkLst>
            <pc:docMk/>
            <pc:sldMk cId="149040887" sldId="265"/>
            <ac:inkMk id="82" creationId="{E79194B6-339C-4195-88DE-6110B930465B}"/>
          </ac:inkMkLst>
        </pc:inkChg>
        <pc:inkChg chg="add del mod">
          <ac:chgData name="윤대헌" userId="3cdc3222-a7ed-4cfe-bfc1-2a5b7ae323c2" providerId="ADAL" clId="{A3E5906C-CA35-457B-8E70-91C6B502C6E8}" dt="2020-11-20T08:59:21.204" v="1950"/>
          <ac:inkMkLst>
            <pc:docMk/>
            <pc:sldMk cId="149040887" sldId="265"/>
            <ac:inkMk id="83" creationId="{0F1E1CA4-77E1-4D27-BCE3-97F3B11A154F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85" creationId="{A791F0D6-F7F7-4826-91C4-1CEF68249C9D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86" creationId="{14F70777-B553-4FA4-9D68-1CC148A14670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87" creationId="{3C39D728-5E8C-4556-98E9-231806295FFC}"/>
          </ac:inkMkLst>
        </pc:inkChg>
        <pc:inkChg chg="add mod">
          <ac:chgData name="윤대헌" userId="3cdc3222-a7ed-4cfe-bfc1-2a5b7ae323c2" providerId="ADAL" clId="{A3E5906C-CA35-457B-8E70-91C6B502C6E8}" dt="2020-11-20T08:59:24.889" v="1957"/>
          <ac:inkMkLst>
            <pc:docMk/>
            <pc:sldMk cId="149040887" sldId="265"/>
            <ac:inkMk id="88" creationId="{9472BC11-7BC0-4041-B60F-0AC2F64070B1}"/>
          </ac:inkMkLst>
        </pc:inkChg>
        <pc:inkChg chg="add del">
          <ac:chgData name="윤대헌" userId="3cdc3222-a7ed-4cfe-bfc1-2a5b7ae323c2" providerId="ADAL" clId="{A3E5906C-CA35-457B-8E70-91C6B502C6E8}" dt="2020-11-20T08:59:33.755" v="1960"/>
          <ac:inkMkLst>
            <pc:docMk/>
            <pc:sldMk cId="149040887" sldId="265"/>
            <ac:inkMk id="90" creationId="{6DCF5418-B5E0-4C45-942F-7347505DC6FE}"/>
          </ac:inkMkLst>
        </pc:inkChg>
        <pc:inkChg chg="add del">
          <ac:chgData name="윤대헌" userId="3cdc3222-a7ed-4cfe-bfc1-2a5b7ae323c2" providerId="ADAL" clId="{A3E5906C-CA35-457B-8E70-91C6B502C6E8}" dt="2020-11-20T08:59:37.345" v="1964"/>
          <ac:inkMkLst>
            <pc:docMk/>
            <pc:sldMk cId="149040887" sldId="265"/>
            <ac:inkMk id="91" creationId="{FD45055B-F46B-4421-B227-461E6BF9C2AB}"/>
          </ac:inkMkLst>
        </pc:inkChg>
        <pc:inkChg chg="add del">
          <ac:chgData name="윤대헌" userId="3cdc3222-a7ed-4cfe-bfc1-2a5b7ae323c2" providerId="ADAL" clId="{A3E5906C-CA35-457B-8E70-91C6B502C6E8}" dt="2020-11-20T08:59:37.345" v="1963"/>
          <ac:inkMkLst>
            <pc:docMk/>
            <pc:sldMk cId="149040887" sldId="265"/>
            <ac:inkMk id="92" creationId="{295BF370-909F-4E39-9ED5-4BB88295ECDD}"/>
          </ac:inkMkLst>
        </pc:inkChg>
        <pc:inkChg chg="add del">
          <ac:chgData name="윤대헌" userId="3cdc3222-a7ed-4cfe-bfc1-2a5b7ae323c2" providerId="ADAL" clId="{A3E5906C-CA35-457B-8E70-91C6B502C6E8}" dt="2020-11-20T08:59:40.834" v="1966"/>
          <ac:inkMkLst>
            <pc:docMk/>
            <pc:sldMk cId="149040887" sldId="265"/>
            <ac:inkMk id="93" creationId="{979B19D1-0EAA-4590-BF8E-A70E655A0483}"/>
          </ac:inkMkLst>
        </pc:inkChg>
        <pc:inkChg chg="add">
          <ac:chgData name="윤대헌" userId="3cdc3222-a7ed-4cfe-bfc1-2a5b7ae323c2" providerId="ADAL" clId="{A3E5906C-CA35-457B-8E70-91C6B502C6E8}" dt="2020-11-20T08:59:45.425" v="1967" actId="9405"/>
          <ac:inkMkLst>
            <pc:docMk/>
            <pc:sldMk cId="149040887" sldId="265"/>
            <ac:inkMk id="94" creationId="{57D5466C-5E90-4ED2-BD08-20F16B51A4DD}"/>
          </ac:inkMkLst>
        </pc:inkChg>
        <pc:inkChg chg="add del">
          <ac:chgData name="윤대헌" userId="3cdc3222-a7ed-4cfe-bfc1-2a5b7ae323c2" providerId="ADAL" clId="{A3E5906C-CA35-457B-8E70-91C6B502C6E8}" dt="2020-11-20T08:59:52.455" v="1970"/>
          <ac:inkMkLst>
            <pc:docMk/>
            <pc:sldMk cId="149040887" sldId="265"/>
            <ac:inkMk id="95" creationId="{9B742667-DFBF-491B-9249-C442732B7614}"/>
          </ac:inkMkLst>
        </pc:inkChg>
        <pc:inkChg chg="add">
          <ac:chgData name="윤대헌" userId="3cdc3222-a7ed-4cfe-bfc1-2a5b7ae323c2" providerId="ADAL" clId="{A3E5906C-CA35-457B-8E70-91C6B502C6E8}" dt="2020-11-20T08:59:51.923" v="1969" actId="9405"/>
          <ac:inkMkLst>
            <pc:docMk/>
            <pc:sldMk cId="149040887" sldId="265"/>
            <ac:inkMk id="96" creationId="{7916CBC8-85AD-47D8-B5AF-48D6BD3B7411}"/>
          </ac:inkMkLst>
        </pc:inkChg>
        <pc:inkChg chg="add">
          <ac:chgData name="윤대헌" userId="3cdc3222-a7ed-4cfe-bfc1-2a5b7ae323c2" providerId="ADAL" clId="{A3E5906C-CA35-457B-8E70-91C6B502C6E8}" dt="2020-11-20T08:59:56.826" v="1971" actId="9405"/>
          <ac:inkMkLst>
            <pc:docMk/>
            <pc:sldMk cId="149040887" sldId="265"/>
            <ac:inkMk id="97" creationId="{2BBC1CAF-11C5-4B22-9CE1-0C2D25950E3E}"/>
          </ac:inkMkLst>
        </pc:inkChg>
        <pc:inkChg chg="add del">
          <ac:chgData name="윤대헌" userId="3cdc3222-a7ed-4cfe-bfc1-2a5b7ae323c2" providerId="ADAL" clId="{A3E5906C-CA35-457B-8E70-91C6B502C6E8}" dt="2020-11-20T09:00:03.375" v="1974"/>
          <ac:inkMkLst>
            <pc:docMk/>
            <pc:sldMk cId="149040887" sldId="265"/>
            <ac:inkMk id="98" creationId="{4670583C-ADDA-4F38-8AA0-6DBAB373F60B}"/>
          </ac:inkMkLst>
        </pc:inkChg>
        <pc:inkChg chg="add">
          <ac:chgData name="윤대헌" userId="3cdc3222-a7ed-4cfe-bfc1-2a5b7ae323c2" providerId="ADAL" clId="{A3E5906C-CA35-457B-8E70-91C6B502C6E8}" dt="2020-11-20T09:00:08.820" v="1975" actId="9405"/>
          <ac:inkMkLst>
            <pc:docMk/>
            <pc:sldMk cId="149040887" sldId="265"/>
            <ac:inkMk id="99" creationId="{A5031A1F-3148-4BC8-90E3-279BE68EC6C9}"/>
          </ac:inkMkLst>
        </pc:inkChg>
        <pc:inkChg chg="add del">
          <ac:chgData name="윤대헌" userId="3cdc3222-a7ed-4cfe-bfc1-2a5b7ae323c2" providerId="ADAL" clId="{A3E5906C-CA35-457B-8E70-91C6B502C6E8}" dt="2020-11-20T09:00:13.645" v="1978"/>
          <ac:inkMkLst>
            <pc:docMk/>
            <pc:sldMk cId="149040887" sldId="265"/>
            <ac:inkMk id="100" creationId="{C0F157E6-06CD-4AB5-823A-9598C0664AE1}"/>
          </ac:inkMkLst>
        </pc:inkChg>
        <pc:inkChg chg="add mod">
          <ac:chgData name="윤대헌" userId="3cdc3222-a7ed-4cfe-bfc1-2a5b7ae323c2" providerId="ADAL" clId="{A3E5906C-CA35-457B-8E70-91C6B502C6E8}" dt="2020-11-20T09:00:18.596" v="1981"/>
          <ac:inkMkLst>
            <pc:docMk/>
            <pc:sldMk cId="149040887" sldId="265"/>
            <ac:inkMk id="101" creationId="{5F164ED0-0375-4DA1-A1D5-5B84B55AEBC2}"/>
          </ac:inkMkLst>
        </pc:inkChg>
        <pc:inkChg chg="add mod">
          <ac:chgData name="윤대헌" userId="3cdc3222-a7ed-4cfe-bfc1-2a5b7ae323c2" providerId="ADAL" clId="{A3E5906C-CA35-457B-8E70-91C6B502C6E8}" dt="2020-11-20T09:00:18.596" v="1981"/>
          <ac:inkMkLst>
            <pc:docMk/>
            <pc:sldMk cId="149040887" sldId="265"/>
            <ac:inkMk id="103" creationId="{E8DFE91E-847F-4F73-AE66-E772F52C049C}"/>
          </ac:inkMkLst>
        </pc:inkChg>
        <pc:inkChg chg="add del">
          <ac:chgData name="윤대헌" userId="3cdc3222-a7ed-4cfe-bfc1-2a5b7ae323c2" providerId="ADAL" clId="{A3E5906C-CA35-457B-8E70-91C6B502C6E8}" dt="2020-11-20T09:00:21.700" v="1984"/>
          <ac:inkMkLst>
            <pc:docMk/>
            <pc:sldMk cId="149040887" sldId="265"/>
            <ac:inkMk id="105" creationId="{17468273-BA43-4571-9689-809BBD9FDFC9}"/>
          </ac:inkMkLst>
        </pc:inkChg>
        <pc:inkChg chg="add del">
          <ac:chgData name="윤대헌" userId="3cdc3222-a7ed-4cfe-bfc1-2a5b7ae323c2" providerId="ADAL" clId="{A3E5906C-CA35-457B-8E70-91C6B502C6E8}" dt="2020-11-20T09:00:21.700" v="1985"/>
          <ac:inkMkLst>
            <pc:docMk/>
            <pc:sldMk cId="149040887" sldId="265"/>
            <ac:inkMk id="106" creationId="{9408B914-A1B3-41C4-AB55-B08124B2370C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07" creationId="{D7F0772A-C3B2-41C0-99E4-AB84FA109E12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08" creationId="{57CEA756-40A7-4858-8363-2DCDEA2F33AC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09" creationId="{9B529582-0DF1-45D2-8432-5D6AFE79F7BD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10" creationId="{83897554-1CCF-4683-A02F-E9E5D191992C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11" creationId="{7D3CB964-D5D1-4B41-9490-BC2BF9F0509F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12" creationId="{531AE29E-60F5-466D-B629-D01DB8D33940}"/>
          </ac:inkMkLst>
        </pc:inkChg>
        <pc:inkChg chg="add del mod">
          <ac:chgData name="윤대헌" userId="3cdc3222-a7ed-4cfe-bfc1-2a5b7ae323c2" providerId="ADAL" clId="{A3E5906C-CA35-457B-8E70-91C6B502C6E8}" dt="2020-11-20T09:00:26.931" v="1994"/>
          <ac:inkMkLst>
            <pc:docMk/>
            <pc:sldMk cId="149040887" sldId="265"/>
            <ac:inkMk id="113" creationId="{C5A15CB6-6FFC-4F62-A245-B659051685A0}"/>
          </ac:inkMkLst>
        </pc:inkChg>
        <pc:inkChg chg="add mod">
          <ac:chgData name="윤대헌" userId="3cdc3222-a7ed-4cfe-bfc1-2a5b7ae323c2" providerId="ADAL" clId="{A3E5906C-CA35-457B-8E70-91C6B502C6E8}" dt="2020-11-20T09:00:29.408" v="1996"/>
          <ac:inkMkLst>
            <pc:docMk/>
            <pc:sldMk cId="149040887" sldId="265"/>
            <ac:inkMk id="115" creationId="{7A9CD2A5-5AC9-48F0-A10A-0A92262C2D9E}"/>
          </ac:inkMkLst>
        </pc:inkChg>
        <pc:inkChg chg="add del">
          <ac:chgData name="윤대헌" userId="3cdc3222-a7ed-4cfe-bfc1-2a5b7ae323c2" providerId="ADAL" clId="{A3E5906C-CA35-457B-8E70-91C6B502C6E8}" dt="2020-11-20T09:00:36.855" v="2000"/>
          <ac:inkMkLst>
            <pc:docMk/>
            <pc:sldMk cId="149040887" sldId="265"/>
            <ac:inkMk id="117" creationId="{67251115-8C39-44E9-BBAC-DA9CF96123AA}"/>
          </ac:inkMkLst>
        </pc:inkChg>
        <pc:inkChg chg="add del">
          <ac:chgData name="윤대헌" userId="3cdc3222-a7ed-4cfe-bfc1-2a5b7ae323c2" providerId="ADAL" clId="{A3E5906C-CA35-457B-8E70-91C6B502C6E8}" dt="2020-11-20T09:00:36.855" v="1999"/>
          <ac:inkMkLst>
            <pc:docMk/>
            <pc:sldMk cId="149040887" sldId="265"/>
            <ac:inkMk id="118" creationId="{719CF86B-353D-46B0-9C51-E2D9D9BC53AF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19" creationId="{F58C5E8E-BE81-4F66-BBB3-67A3F5E0737C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20" creationId="{DA8FED9D-F188-4778-B72B-92B579CF5CB5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21" creationId="{BE41179A-5C40-4C73-A3A6-016198012DAE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22" creationId="{098F618F-0614-4441-A226-7D84EC76F535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23" creationId="{E4236296-A9D8-4617-A4BF-D4BEEBBB7824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24" creationId="{91C6D53C-F1CE-45F2-8029-A01D3EE82506}"/>
          </ac:inkMkLst>
        </pc:inkChg>
        <pc:inkChg chg="add mod">
          <ac:chgData name="윤대헌" userId="3cdc3222-a7ed-4cfe-bfc1-2a5b7ae323c2" providerId="ADAL" clId="{A3E5906C-CA35-457B-8E70-91C6B502C6E8}" dt="2020-11-20T09:00:44.044" v="2008"/>
          <ac:inkMkLst>
            <pc:docMk/>
            <pc:sldMk cId="149040887" sldId="265"/>
            <ac:inkMk id="125" creationId="{716077B4-6DCE-468B-B871-E40D3F647491}"/>
          </ac:inkMkLst>
        </pc:inkChg>
        <pc:inkChg chg="add mod">
          <ac:chgData name="윤대헌" userId="3cdc3222-a7ed-4cfe-bfc1-2a5b7ae323c2" providerId="ADAL" clId="{A3E5906C-CA35-457B-8E70-91C6B502C6E8}" dt="2020-11-20T09:00:52.648" v="2011"/>
          <ac:inkMkLst>
            <pc:docMk/>
            <pc:sldMk cId="149040887" sldId="265"/>
            <ac:inkMk id="127" creationId="{5D2ABCFA-8B23-4722-983E-42C441F3E8E4}"/>
          </ac:inkMkLst>
        </pc:inkChg>
        <pc:inkChg chg="add mod">
          <ac:chgData name="윤대헌" userId="3cdc3222-a7ed-4cfe-bfc1-2a5b7ae323c2" providerId="ADAL" clId="{A3E5906C-CA35-457B-8E70-91C6B502C6E8}" dt="2020-11-20T09:00:52.648" v="2011"/>
          <ac:inkMkLst>
            <pc:docMk/>
            <pc:sldMk cId="149040887" sldId="265"/>
            <ac:inkMk id="128" creationId="{1570EF34-D2FA-4425-85FF-85C3C8E02D79}"/>
          </ac:inkMkLst>
        </pc:inkChg>
        <pc:inkChg chg="add mod">
          <ac:chgData name="윤대헌" userId="3cdc3222-a7ed-4cfe-bfc1-2a5b7ae323c2" providerId="ADAL" clId="{A3E5906C-CA35-457B-8E70-91C6B502C6E8}" dt="2020-11-20T09:00:54.853" v="2016"/>
          <ac:inkMkLst>
            <pc:docMk/>
            <pc:sldMk cId="149040887" sldId="265"/>
            <ac:inkMk id="130" creationId="{37581925-F7C3-4554-8C8B-2488E585AE8E}"/>
          </ac:inkMkLst>
        </pc:inkChg>
        <pc:inkChg chg="add mod">
          <ac:chgData name="윤대헌" userId="3cdc3222-a7ed-4cfe-bfc1-2a5b7ae323c2" providerId="ADAL" clId="{A3E5906C-CA35-457B-8E70-91C6B502C6E8}" dt="2020-11-20T09:00:54.853" v="2016"/>
          <ac:inkMkLst>
            <pc:docMk/>
            <pc:sldMk cId="149040887" sldId="265"/>
            <ac:inkMk id="131" creationId="{8D3495A6-0832-4001-B5DD-296A25E5B631}"/>
          </ac:inkMkLst>
        </pc:inkChg>
        <pc:inkChg chg="add mod">
          <ac:chgData name="윤대헌" userId="3cdc3222-a7ed-4cfe-bfc1-2a5b7ae323c2" providerId="ADAL" clId="{A3E5906C-CA35-457B-8E70-91C6B502C6E8}" dt="2020-11-20T09:00:54.853" v="2016"/>
          <ac:inkMkLst>
            <pc:docMk/>
            <pc:sldMk cId="149040887" sldId="265"/>
            <ac:inkMk id="132" creationId="{0DAC868D-92B7-487E-AD51-D5D077DD1671}"/>
          </ac:inkMkLst>
        </pc:inkChg>
        <pc:inkChg chg="add mod">
          <ac:chgData name="윤대헌" userId="3cdc3222-a7ed-4cfe-bfc1-2a5b7ae323c2" providerId="ADAL" clId="{A3E5906C-CA35-457B-8E70-91C6B502C6E8}" dt="2020-11-20T09:00:54.853" v="2016"/>
          <ac:inkMkLst>
            <pc:docMk/>
            <pc:sldMk cId="149040887" sldId="265"/>
            <ac:inkMk id="133" creationId="{460E970C-91C6-41CF-B22C-21F0BF6504A2}"/>
          </ac:inkMkLst>
        </pc:inkChg>
        <pc:inkChg chg="add mod">
          <ac:chgData name="윤대헌" userId="3cdc3222-a7ed-4cfe-bfc1-2a5b7ae323c2" providerId="ADAL" clId="{A3E5906C-CA35-457B-8E70-91C6B502C6E8}" dt="2020-11-20T09:00:55.839" v="2019"/>
          <ac:inkMkLst>
            <pc:docMk/>
            <pc:sldMk cId="149040887" sldId="265"/>
            <ac:inkMk id="136" creationId="{22C5347D-0164-45D9-8871-E7F8FEE5CE00}"/>
          </ac:inkMkLst>
        </pc:inkChg>
        <pc:inkChg chg="add mod">
          <ac:chgData name="윤대헌" userId="3cdc3222-a7ed-4cfe-bfc1-2a5b7ae323c2" providerId="ADAL" clId="{A3E5906C-CA35-457B-8E70-91C6B502C6E8}" dt="2020-11-20T09:00:55.839" v="2019"/>
          <ac:inkMkLst>
            <pc:docMk/>
            <pc:sldMk cId="149040887" sldId="265"/>
            <ac:inkMk id="137" creationId="{E0A03446-018F-4900-AE42-9CB411B24F61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39" creationId="{BF898C98-F336-486B-9A7D-B61B9C4CF88E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0" creationId="{19CD6E38-D643-4904-95E0-2FFABDC7E13B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1" creationId="{5AFB8E2E-6470-4A7E-B45D-3B342A2AFC34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2" creationId="{B9F24F3C-0E5E-4AAE-813F-306DE03B9F6F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3" creationId="{217B14E2-F019-432C-93F1-9E99655CF2AB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4" creationId="{06B3EEC6-B1B7-4FB1-8F71-437045E73F60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5" creationId="{A8ED8478-2295-4C44-82B0-B5CE9B13006E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6" creationId="{852737F1-F977-46CE-8B5D-251E4BEE8A63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7" creationId="{3563CC3F-689B-4205-A144-A433A6964F54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8" creationId="{7A80C016-5FF7-43AE-B27B-3537A55DFF7B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49" creationId="{0377A285-803A-4B63-93CD-1E9505CDF4D1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0" creationId="{9FB0C577-9343-47E8-9571-5F28B0134BF6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1" creationId="{FDE248A9-71F9-4770-B4F3-B8EA54CEA3F0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2" creationId="{50C5D290-4759-45A7-95B0-A8E7D1C67EF3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3" creationId="{EAF1AB30-91AE-43FE-A58A-8751692CDDFF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4" creationId="{302FAE75-5B7B-432F-820C-C19E4462CEF9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5" creationId="{925E2A2E-161D-45C6-9231-E49FCFD1A40A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6" creationId="{370EEB41-F6EF-448E-A59B-93F20570E0F4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7" creationId="{D44A69A0-C279-40E2-9D65-527B5C58C777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8" creationId="{A62932A3-9E8C-43F9-9E27-FDCAC8003CFA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59" creationId="{37AC9938-3C2A-4A5B-9809-2725DA1030B3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60" creationId="{FE69AA25-0956-48A5-86CD-C8F7BE4E9089}"/>
          </ac:inkMkLst>
        </pc:inkChg>
        <pc:inkChg chg="add mod">
          <ac:chgData name="윤대헌" userId="3cdc3222-a7ed-4cfe-bfc1-2a5b7ae323c2" providerId="ADAL" clId="{A3E5906C-CA35-457B-8E70-91C6B502C6E8}" dt="2020-11-20T09:01:05.324" v="2043"/>
          <ac:inkMkLst>
            <pc:docMk/>
            <pc:sldMk cId="149040887" sldId="265"/>
            <ac:inkMk id="161" creationId="{2D28701D-7E7D-4C75-BD29-E8DB71E57728}"/>
          </ac:inkMkLst>
        </pc:inkChg>
        <pc:inkChg chg="add">
          <ac:chgData name="윤대헌" userId="3cdc3222-a7ed-4cfe-bfc1-2a5b7ae323c2" providerId="ADAL" clId="{A3E5906C-CA35-457B-8E70-91C6B502C6E8}" dt="2020-11-20T09:01:09.089" v="2044" actId="9405"/>
          <ac:inkMkLst>
            <pc:docMk/>
            <pc:sldMk cId="149040887" sldId="265"/>
            <ac:inkMk id="173" creationId="{0015EF09-4BA4-4FCA-B8A1-E5DA1004EFE0}"/>
          </ac:inkMkLst>
        </pc:inkChg>
        <pc:inkChg chg="add">
          <ac:chgData name="윤대헌" userId="3cdc3222-a7ed-4cfe-bfc1-2a5b7ae323c2" providerId="ADAL" clId="{A3E5906C-CA35-457B-8E70-91C6B502C6E8}" dt="2020-11-20T09:01:10.436" v="2045" actId="9405"/>
          <ac:inkMkLst>
            <pc:docMk/>
            <pc:sldMk cId="149040887" sldId="265"/>
            <ac:inkMk id="174" creationId="{13E08469-1550-435F-8AF9-ADC49A82B19D}"/>
          </ac:inkMkLst>
        </pc:inkChg>
        <pc:inkChg chg="add">
          <ac:chgData name="윤대헌" userId="3cdc3222-a7ed-4cfe-bfc1-2a5b7ae323c2" providerId="ADAL" clId="{A3E5906C-CA35-457B-8E70-91C6B502C6E8}" dt="2020-11-20T09:01:12.393" v="2046" actId="9405"/>
          <ac:inkMkLst>
            <pc:docMk/>
            <pc:sldMk cId="149040887" sldId="265"/>
            <ac:inkMk id="175" creationId="{E92071CB-A354-4A94-B306-78A74AD9E833}"/>
          </ac:inkMkLst>
        </pc:inkChg>
        <pc:inkChg chg="add mod">
          <ac:chgData name="윤대헌" userId="3cdc3222-a7ed-4cfe-bfc1-2a5b7ae323c2" providerId="ADAL" clId="{A3E5906C-CA35-457B-8E70-91C6B502C6E8}" dt="2020-11-20T09:01:14.538" v="2049"/>
          <ac:inkMkLst>
            <pc:docMk/>
            <pc:sldMk cId="149040887" sldId="265"/>
            <ac:inkMk id="176" creationId="{9355C99F-14C8-4C5D-A02E-74888CBD42B6}"/>
          </ac:inkMkLst>
        </pc:inkChg>
        <pc:inkChg chg="add mod">
          <ac:chgData name="윤대헌" userId="3cdc3222-a7ed-4cfe-bfc1-2a5b7ae323c2" providerId="ADAL" clId="{A3E5906C-CA35-457B-8E70-91C6B502C6E8}" dt="2020-11-20T09:01:14.538" v="2049"/>
          <ac:inkMkLst>
            <pc:docMk/>
            <pc:sldMk cId="149040887" sldId="265"/>
            <ac:inkMk id="177" creationId="{FD10A3CB-AACE-4FE2-B0A0-203E61BB97C1}"/>
          </ac:inkMkLst>
        </pc:inkChg>
        <pc:inkChg chg="add">
          <ac:chgData name="윤대헌" userId="3cdc3222-a7ed-4cfe-bfc1-2a5b7ae323c2" providerId="ADAL" clId="{A3E5906C-CA35-457B-8E70-91C6B502C6E8}" dt="2020-11-20T09:01:15.991" v="2050" actId="9405"/>
          <ac:inkMkLst>
            <pc:docMk/>
            <pc:sldMk cId="149040887" sldId="265"/>
            <ac:inkMk id="179" creationId="{0A2D6D0A-DF9A-4D32-9A68-9D27A0EC297C}"/>
          </ac:inkMkLst>
        </pc:inkChg>
        <pc:inkChg chg="add">
          <ac:chgData name="윤대헌" userId="3cdc3222-a7ed-4cfe-bfc1-2a5b7ae323c2" providerId="ADAL" clId="{A3E5906C-CA35-457B-8E70-91C6B502C6E8}" dt="2020-11-20T09:01:17.750" v="2051" actId="9405"/>
          <ac:inkMkLst>
            <pc:docMk/>
            <pc:sldMk cId="149040887" sldId="265"/>
            <ac:inkMk id="180" creationId="{5567BFBB-BB83-4471-9F7E-0FDF7D9AB924}"/>
          </ac:inkMkLst>
        </pc:inkChg>
        <pc:inkChg chg="add">
          <ac:chgData name="윤대헌" userId="3cdc3222-a7ed-4cfe-bfc1-2a5b7ae323c2" providerId="ADAL" clId="{A3E5906C-CA35-457B-8E70-91C6B502C6E8}" dt="2020-11-20T09:01:19.687" v="2052" actId="9405"/>
          <ac:inkMkLst>
            <pc:docMk/>
            <pc:sldMk cId="149040887" sldId="265"/>
            <ac:inkMk id="181" creationId="{31A7256C-AAA8-4C68-BB43-04CBC5CFDB85}"/>
          </ac:inkMkLst>
        </pc:inkChg>
        <pc:inkChg chg="add">
          <ac:chgData name="윤대헌" userId="3cdc3222-a7ed-4cfe-bfc1-2a5b7ae323c2" providerId="ADAL" clId="{A3E5906C-CA35-457B-8E70-91C6B502C6E8}" dt="2020-11-20T09:01:21.345" v="2053" actId="9405"/>
          <ac:inkMkLst>
            <pc:docMk/>
            <pc:sldMk cId="149040887" sldId="265"/>
            <ac:inkMk id="182" creationId="{5FB6A1B3-3CF7-4CE3-A88B-DA078A8472F5}"/>
          </ac:inkMkLst>
        </pc:inkChg>
        <pc:inkChg chg="add">
          <ac:chgData name="윤대헌" userId="3cdc3222-a7ed-4cfe-bfc1-2a5b7ae323c2" providerId="ADAL" clId="{A3E5906C-CA35-457B-8E70-91C6B502C6E8}" dt="2020-11-20T09:01:22.660" v="2054" actId="9405"/>
          <ac:inkMkLst>
            <pc:docMk/>
            <pc:sldMk cId="149040887" sldId="265"/>
            <ac:inkMk id="183" creationId="{D6A218C1-BDB0-4091-A95D-205F6535D449}"/>
          </ac:inkMkLst>
        </pc:inkChg>
        <pc:inkChg chg="add">
          <ac:chgData name="윤대헌" userId="3cdc3222-a7ed-4cfe-bfc1-2a5b7ae323c2" providerId="ADAL" clId="{A3E5906C-CA35-457B-8E70-91C6B502C6E8}" dt="2020-11-20T09:01:24.188" v="2055" actId="9405"/>
          <ac:inkMkLst>
            <pc:docMk/>
            <pc:sldMk cId="149040887" sldId="265"/>
            <ac:inkMk id="184" creationId="{CF794F49-36BB-4C29-B2EC-BB7723A00E03}"/>
          </ac:inkMkLst>
        </pc:inkChg>
        <pc:inkChg chg="add mod">
          <ac:chgData name="윤대헌" userId="3cdc3222-a7ed-4cfe-bfc1-2a5b7ae323c2" providerId="ADAL" clId="{A3E5906C-CA35-457B-8E70-91C6B502C6E8}" dt="2020-11-20T09:01:26.152" v="2058"/>
          <ac:inkMkLst>
            <pc:docMk/>
            <pc:sldMk cId="149040887" sldId="265"/>
            <ac:inkMk id="185" creationId="{AA517874-BBD5-4713-AEA9-25939FE8527A}"/>
          </ac:inkMkLst>
        </pc:inkChg>
        <pc:inkChg chg="add mod">
          <ac:chgData name="윤대헌" userId="3cdc3222-a7ed-4cfe-bfc1-2a5b7ae323c2" providerId="ADAL" clId="{A3E5906C-CA35-457B-8E70-91C6B502C6E8}" dt="2020-11-20T09:01:26.152" v="2058"/>
          <ac:inkMkLst>
            <pc:docMk/>
            <pc:sldMk cId="149040887" sldId="265"/>
            <ac:inkMk id="186" creationId="{D0BA7AD0-B667-450D-8324-C8883D2A40F9}"/>
          </ac:inkMkLst>
        </pc:inkChg>
      </pc:sldChg>
    </pc:docChg>
  </pc:docChgLst>
  <pc:docChgLst>
    <pc:chgData name="dbseogjs1@knu.ac.kr" userId="3cdc3222-a7ed-4cfe-bfc1-2a5b7ae323c2" providerId="ADAL" clId="{7BD4401D-86BE-4945-903B-32BEFB7E469A}"/>
    <pc:docChg chg="">
      <pc:chgData name="dbseogjs1@knu.ac.kr" userId="3cdc3222-a7ed-4cfe-bfc1-2a5b7ae323c2" providerId="ADAL" clId="{7BD4401D-86BE-4945-903B-32BEFB7E469A}" dt="2020-11-20T09:21:49.959" v="0" actId="1589"/>
      <pc:docMkLst>
        <pc:docMk/>
      </pc:docMkLst>
      <pc:sldChg chg="addCm">
        <pc:chgData name="dbseogjs1@knu.ac.kr" userId="3cdc3222-a7ed-4cfe-bfc1-2a5b7ae323c2" providerId="ADAL" clId="{7BD4401D-86BE-4945-903B-32BEFB7E469A}" dt="2020-11-20T09:21:49.959" v="0" actId="1589"/>
        <pc:sldMkLst>
          <pc:docMk/>
          <pc:sldMk cId="469015997" sldId="261"/>
        </pc:sldMkLst>
      </pc:sldChg>
    </pc:docChg>
  </pc:docChgLst>
  <pc:docChgLst>
    <pc:chgData name="윤대헌" userId="3cdc3222-a7ed-4cfe-bfc1-2a5b7ae323c2" providerId="ADAL" clId="{DE4690CB-CE47-4069-8232-96BA83AB9DE9}"/>
    <pc:docChg chg="undo redo custSel addSld delSld modSld sldOrd addSection modSection">
      <pc:chgData name="윤대헌" userId="3cdc3222-a7ed-4cfe-bfc1-2a5b7ae323c2" providerId="ADAL" clId="{DE4690CB-CE47-4069-8232-96BA83AB9DE9}" dt="2020-11-20T13:38:53.327" v="4598" actId="20577"/>
      <pc:docMkLst>
        <pc:docMk/>
      </pc:docMkLst>
      <pc:sldChg chg="addSp delSp modSp mod">
        <pc:chgData name="윤대헌" userId="3cdc3222-a7ed-4cfe-bfc1-2a5b7ae323c2" providerId="ADAL" clId="{DE4690CB-CE47-4069-8232-96BA83AB9DE9}" dt="2020-11-20T12:32:24.025" v="2180" actId="14100"/>
        <pc:sldMkLst>
          <pc:docMk/>
          <pc:sldMk cId="1037739567" sldId="257"/>
        </pc:sldMkLst>
        <pc:spChg chg="mod">
          <ac:chgData name="윤대헌" userId="3cdc3222-a7ed-4cfe-bfc1-2a5b7ae323c2" providerId="ADAL" clId="{DE4690CB-CE47-4069-8232-96BA83AB9DE9}" dt="2020-11-20T11:57:23.615" v="374" actId="20577"/>
          <ac:spMkLst>
            <pc:docMk/>
            <pc:sldMk cId="1037739567" sldId="257"/>
            <ac:spMk id="2" creationId="{96034889-6BFF-4D90-BF49-CABCE1614FCB}"/>
          </ac:spMkLst>
        </pc:spChg>
        <pc:spChg chg="mod">
          <ac:chgData name="윤대헌" userId="3cdc3222-a7ed-4cfe-bfc1-2a5b7ae323c2" providerId="ADAL" clId="{DE4690CB-CE47-4069-8232-96BA83AB9DE9}" dt="2020-11-20T12:13:24.777" v="860"/>
          <ac:spMkLst>
            <pc:docMk/>
            <pc:sldMk cId="1037739567" sldId="257"/>
            <ac:spMk id="3" creationId="{BDED3584-931D-4E37-A55E-724D562C6F95}"/>
          </ac:spMkLst>
        </pc:spChg>
        <pc:spChg chg="mod topLvl">
          <ac:chgData name="윤대헌" userId="3cdc3222-a7ed-4cfe-bfc1-2a5b7ae323c2" providerId="ADAL" clId="{DE4690CB-CE47-4069-8232-96BA83AB9DE9}" dt="2020-11-20T12:15:24.936" v="873" actId="1076"/>
          <ac:spMkLst>
            <pc:docMk/>
            <pc:sldMk cId="1037739567" sldId="257"/>
            <ac:spMk id="5" creationId="{58A1BF61-ACC8-44CE-BC18-7A2DE57EA959}"/>
          </ac:spMkLst>
        </pc:spChg>
        <pc:spChg chg="add mod">
          <ac:chgData name="윤대헌" userId="3cdc3222-a7ed-4cfe-bfc1-2a5b7ae323c2" providerId="ADAL" clId="{DE4690CB-CE47-4069-8232-96BA83AB9DE9}" dt="2020-11-20T12:09:08.556" v="717" actId="164"/>
          <ac:spMkLst>
            <pc:docMk/>
            <pc:sldMk cId="1037739567" sldId="257"/>
            <ac:spMk id="11" creationId="{B607A94A-A2A0-4F6B-8C6F-E941AC83880E}"/>
          </ac:spMkLst>
        </pc:spChg>
        <pc:grpChg chg="del mod">
          <ac:chgData name="윤대헌" userId="3cdc3222-a7ed-4cfe-bfc1-2a5b7ae323c2" providerId="ADAL" clId="{DE4690CB-CE47-4069-8232-96BA83AB9DE9}" dt="2020-11-20T12:07:45.424" v="707" actId="165"/>
          <ac:grpSpMkLst>
            <pc:docMk/>
            <pc:sldMk cId="1037739567" sldId="257"/>
            <ac:grpSpMk id="6" creationId="{50F33673-4D09-42E0-882C-5F45295B12F9}"/>
          </ac:grpSpMkLst>
        </pc:grpChg>
        <pc:grpChg chg="add del mod">
          <ac:chgData name="윤대헌" userId="3cdc3222-a7ed-4cfe-bfc1-2a5b7ae323c2" providerId="ADAL" clId="{DE4690CB-CE47-4069-8232-96BA83AB9DE9}" dt="2020-11-20T12:12:28.036" v="810" actId="165"/>
          <ac:grpSpMkLst>
            <pc:docMk/>
            <pc:sldMk cId="1037739567" sldId="257"/>
            <ac:grpSpMk id="12" creationId="{5672F234-9DAE-46A8-A47D-1FED65FEA21B}"/>
          </ac:grpSpMkLst>
        </pc:grpChg>
        <pc:grpChg chg="add mod">
          <ac:chgData name="윤대헌" userId="3cdc3222-a7ed-4cfe-bfc1-2a5b7ae323c2" providerId="ADAL" clId="{DE4690CB-CE47-4069-8232-96BA83AB9DE9}" dt="2020-11-20T12:32:24.025" v="2180" actId="14100"/>
          <ac:grpSpMkLst>
            <pc:docMk/>
            <pc:sldMk cId="1037739567" sldId="257"/>
            <ac:grpSpMk id="13" creationId="{2C0FEDC2-C4A9-4E78-822D-55FEB8F856E6}"/>
          </ac:grpSpMkLst>
        </pc:grpChg>
        <pc:grpChg chg="add del mod">
          <ac:chgData name="윤대헌" userId="3cdc3222-a7ed-4cfe-bfc1-2a5b7ae323c2" providerId="ADAL" clId="{DE4690CB-CE47-4069-8232-96BA83AB9DE9}" dt="2020-11-20T12:14:55.895" v="864" actId="165"/>
          <ac:grpSpMkLst>
            <pc:docMk/>
            <pc:sldMk cId="1037739567" sldId="257"/>
            <ac:grpSpMk id="14" creationId="{EEC9A926-AD43-4A30-9863-AEF325F233F3}"/>
          </ac:grpSpMkLst>
        </pc:grpChg>
        <pc:grpChg chg="add mod">
          <ac:chgData name="윤대헌" userId="3cdc3222-a7ed-4cfe-bfc1-2a5b7ae323c2" providerId="ADAL" clId="{DE4690CB-CE47-4069-8232-96BA83AB9DE9}" dt="2020-11-20T12:15:24.936" v="873" actId="1076"/>
          <ac:grpSpMkLst>
            <pc:docMk/>
            <pc:sldMk cId="1037739567" sldId="257"/>
            <ac:grpSpMk id="15" creationId="{FA3EAC12-4711-4947-AF53-05781D620A91}"/>
          </ac:grpSpMkLst>
        </pc:grpChg>
        <pc:picChg chg="add del">
          <ac:chgData name="윤대헌" userId="3cdc3222-a7ed-4cfe-bfc1-2a5b7ae323c2" providerId="ADAL" clId="{DE4690CB-CE47-4069-8232-96BA83AB9DE9}" dt="2020-11-20T11:57:08.314" v="355"/>
          <ac:picMkLst>
            <pc:docMk/>
            <pc:sldMk cId="1037739567" sldId="257"/>
            <ac:picMk id="4" creationId="{972BBB31-6B8F-4DC3-A90B-760158A8A572}"/>
          </ac:picMkLst>
        </pc:picChg>
        <pc:picChg chg="add del">
          <ac:chgData name="윤대헌" userId="3cdc3222-a7ed-4cfe-bfc1-2a5b7ae323c2" providerId="ADAL" clId="{DE4690CB-CE47-4069-8232-96BA83AB9DE9}" dt="2020-11-20T11:57:12.363" v="357" actId="478"/>
          <ac:picMkLst>
            <pc:docMk/>
            <pc:sldMk cId="1037739567" sldId="257"/>
            <ac:picMk id="7" creationId="{24CA7823-0B7A-44B7-BE4B-73600B50E25B}"/>
          </ac:picMkLst>
        </pc:picChg>
        <pc:picChg chg="add del mod">
          <ac:chgData name="윤대헌" userId="3cdc3222-a7ed-4cfe-bfc1-2a5b7ae323c2" providerId="ADAL" clId="{DE4690CB-CE47-4069-8232-96BA83AB9DE9}" dt="2020-11-20T12:04:56.334" v="566" actId="478"/>
          <ac:picMkLst>
            <pc:docMk/>
            <pc:sldMk cId="1037739567" sldId="257"/>
            <ac:picMk id="9" creationId="{D28C7695-8ED7-45EE-9E40-88FB998097B2}"/>
          </ac:picMkLst>
        </pc:picChg>
        <pc:picChg chg="add mod">
          <ac:chgData name="윤대헌" userId="3cdc3222-a7ed-4cfe-bfc1-2a5b7ae323c2" providerId="ADAL" clId="{DE4690CB-CE47-4069-8232-96BA83AB9DE9}" dt="2020-11-20T12:09:08.556" v="717" actId="164"/>
          <ac:picMkLst>
            <pc:docMk/>
            <pc:sldMk cId="1037739567" sldId="257"/>
            <ac:picMk id="10" creationId="{567A3C69-69DA-4A71-8220-F2172A114709}"/>
          </ac:picMkLst>
        </pc:picChg>
        <pc:picChg chg="mod topLvl">
          <ac:chgData name="윤대헌" userId="3cdc3222-a7ed-4cfe-bfc1-2a5b7ae323c2" providerId="ADAL" clId="{DE4690CB-CE47-4069-8232-96BA83AB9DE9}" dt="2020-11-20T12:15:24.936" v="873" actId="1076"/>
          <ac:picMkLst>
            <pc:docMk/>
            <pc:sldMk cId="1037739567" sldId="257"/>
            <ac:picMk id="1030" creationId="{FA73BC5B-EC60-4433-8823-2F9019603A02}"/>
          </ac:picMkLst>
        </pc:picChg>
      </pc:sldChg>
      <pc:sldChg chg="modSp del mod">
        <pc:chgData name="윤대헌" userId="3cdc3222-a7ed-4cfe-bfc1-2a5b7ae323c2" providerId="ADAL" clId="{DE4690CB-CE47-4069-8232-96BA83AB9DE9}" dt="2020-11-20T11:54:12.966" v="272" actId="47"/>
        <pc:sldMkLst>
          <pc:docMk/>
          <pc:sldMk cId="2656985661" sldId="258"/>
        </pc:sldMkLst>
        <pc:spChg chg="mod">
          <ac:chgData name="윤대헌" userId="3cdc3222-a7ed-4cfe-bfc1-2a5b7ae323c2" providerId="ADAL" clId="{DE4690CB-CE47-4069-8232-96BA83AB9DE9}" dt="2020-11-20T11:47:03.232" v="67"/>
          <ac:spMkLst>
            <pc:docMk/>
            <pc:sldMk cId="2656985661" sldId="258"/>
            <ac:spMk id="2" creationId="{AEE4EBFB-6DA2-4821-83B8-14F97B2AC324}"/>
          </ac:spMkLst>
        </pc:spChg>
        <pc:spChg chg="mod">
          <ac:chgData name="윤대헌" userId="3cdc3222-a7ed-4cfe-bfc1-2a5b7ae323c2" providerId="ADAL" clId="{DE4690CB-CE47-4069-8232-96BA83AB9DE9}" dt="2020-11-20T11:47:00.988" v="59" actId="20577"/>
          <ac:spMkLst>
            <pc:docMk/>
            <pc:sldMk cId="2656985661" sldId="258"/>
            <ac:spMk id="3" creationId="{4870F18D-7ECB-40B8-BBFE-95CA3F4577D5}"/>
          </ac:spMkLst>
        </pc:spChg>
      </pc:sldChg>
      <pc:sldChg chg="modSp add del mod ord">
        <pc:chgData name="윤대헌" userId="3cdc3222-a7ed-4cfe-bfc1-2a5b7ae323c2" providerId="ADAL" clId="{DE4690CB-CE47-4069-8232-96BA83AB9DE9}" dt="2020-11-20T13:34:36.865" v="4563" actId="255"/>
        <pc:sldMkLst>
          <pc:docMk/>
          <pc:sldMk cId="2295681803" sldId="259"/>
        </pc:sldMkLst>
        <pc:spChg chg="mod">
          <ac:chgData name="윤대헌" userId="3cdc3222-a7ed-4cfe-bfc1-2a5b7ae323c2" providerId="ADAL" clId="{DE4690CB-CE47-4069-8232-96BA83AB9DE9}" dt="2020-11-20T13:34:36.865" v="4563" actId="255"/>
          <ac:spMkLst>
            <pc:docMk/>
            <pc:sldMk cId="2295681803" sldId="259"/>
            <ac:spMk id="3" creationId="{F5EF518D-E63A-4CAB-852D-C4AA10CFEB60}"/>
          </ac:spMkLst>
        </pc:spChg>
      </pc:sldChg>
      <pc:sldChg chg="addSp delSp modSp mod">
        <pc:chgData name="윤대헌" userId="3cdc3222-a7ed-4cfe-bfc1-2a5b7ae323c2" providerId="ADAL" clId="{DE4690CB-CE47-4069-8232-96BA83AB9DE9}" dt="2020-11-20T13:18:40.294" v="3795" actId="14734"/>
        <pc:sldMkLst>
          <pc:docMk/>
          <pc:sldMk cId="2163392156" sldId="260"/>
        </pc:sldMkLst>
        <pc:spChg chg="mod">
          <ac:chgData name="윤대헌" userId="3cdc3222-a7ed-4cfe-bfc1-2a5b7ae323c2" providerId="ADAL" clId="{DE4690CB-CE47-4069-8232-96BA83AB9DE9}" dt="2020-11-20T11:54:51.935" v="288" actId="20577"/>
          <ac:spMkLst>
            <pc:docMk/>
            <pc:sldMk cId="2163392156" sldId="260"/>
            <ac:spMk id="2" creationId="{F608A1DC-FAD5-4AEA-AFEC-553A189F5839}"/>
          </ac:spMkLst>
        </pc:spChg>
        <pc:spChg chg="add del mod">
          <ac:chgData name="윤대헌" userId="3cdc3222-a7ed-4cfe-bfc1-2a5b7ae323c2" providerId="ADAL" clId="{DE4690CB-CE47-4069-8232-96BA83AB9DE9}" dt="2020-11-20T12:40:17.599" v="2251" actId="3680"/>
          <ac:spMkLst>
            <pc:docMk/>
            <pc:sldMk cId="2163392156" sldId="260"/>
            <ac:spMk id="5" creationId="{F4D8B578-3813-4150-AB97-288A7CAA2602}"/>
          </ac:spMkLst>
        </pc:spChg>
        <pc:graphicFrameChg chg="del mod modGraphic">
          <ac:chgData name="윤대헌" userId="3cdc3222-a7ed-4cfe-bfc1-2a5b7ae323c2" providerId="ADAL" clId="{DE4690CB-CE47-4069-8232-96BA83AB9DE9}" dt="2020-11-20T12:39:46.018" v="2248" actId="478"/>
          <ac:graphicFrameMkLst>
            <pc:docMk/>
            <pc:sldMk cId="2163392156" sldId="260"/>
            <ac:graphicFrameMk id="4" creationId="{DAAB2A7D-C480-4418-BF7E-DCF059F1EB72}"/>
          </ac:graphicFrameMkLst>
        </pc:graphicFrameChg>
        <pc:graphicFrameChg chg="add del mod">
          <ac:chgData name="윤대헌" userId="3cdc3222-a7ed-4cfe-bfc1-2a5b7ae323c2" providerId="ADAL" clId="{DE4690CB-CE47-4069-8232-96BA83AB9DE9}" dt="2020-11-20T12:39:58.049" v="2250"/>
          <ac:graphicFrameMkLst>
            <pc:docMk/>
            <pc:sldMk cId="2163392156" sldId="260"/>
            <ac:graphicFrameMk id="6" creationId="{F2600A57-D2FA-459E-A1F1-92AC6F83B64B}"/>
          </ac:graphicFrameMkLst>
        </pc:graphicFrameChg>
        <pc:graphicFrameChg chg="add mod ord modGraphic">
          <ac:chgData name="윤대헌" userId="3cdc3222-a7ed-4cfe-bfc1-2a5b7ae323c2" providerId="ADAL" clId="{DE4690CB-CE47-4069-8232-96BA83AB9DE9}" dt="2020-11-20T13:18:40.294" v="3795" actId="14734"/>
          <ac:graphicFrameMkLst>
            <pc:docMk/>
            <pc:sldMk cId="2163392156" sldId="260"/>
            <ac:graphicFrameMk id="7" creationId="{F65DB5D6-BC34-437B-BBDB-0D0AA25E497A}"/>
          </ac:graphicFrameMkLst>
        </pc:graphicFrameChg>
      </pc:sldChg>
      <pc:sldChg chg="modAnim delCm modCm">
        <pc:chgData name="윤대헌" userId="3cdc3222-a7ed-4cfe-bfc1-2a5b7ae323c2" providerId="ADAL" clId="{DE4690CB-CE47-4069-8232-96BA83AB9DE9}" dt="2020-11-20T13:18:02.765" v="3793" actId="1592"/>
        <pc:sldMkLst>
          <pc:docMk/>
          <pc:sldMk cId="469015997" sldId="261"/>
        </pc:sldMkLst>
      </pc:sldChg>
      <pc:sldChg chg="modAnim">
        <pc:chgData name="윤대헌" userId="3cdc3222-a7ed-4cfe-bfc1-2a5b7ae323c2" providerId="ADAL" clId="{DE4690CB-CE47-4069-8232-96BA83AB9DE9}" dt="2020-11-20T11:40:06.386" v="1"/>
        <pc:sldMkLst>
          <pc:docMk/>
          <pc:sldMk cId="4007226444" sldId="263"/>
        </pc:sldMkLst>
      </pc:sldChg>
      <pc:sldChg chg="modAnim">
        <pc:chgData name="윤대헌" userId="3cdc3222-a7ed-4cfe-bfc1-2a5b7ae323c2" providerId="ADAL" clId="{DE4690CB-CE47-4069-8232-96BA83AB9DE9}" dt="2020-11-20T11:40:09.922" v="2"/>
        <pc:sldMkLst>
          <pc:docMk/>
          <pc:sldMk cId="3697117195" sldId="264"/>
        </pc:sldMkLst>
      </pc:sldChg>
      <pc:sldChg chg="addSp delSp modSp mod ord modAnim">
        <pc:chgData name="윤대헌" userId="3cdc3222-a7ed-4cfe-bfc1-2a5b7ae323c2" providerId="ADAL" clId="{DE4690CB-CE47-4069-8232-96BA83AB9DE9}" dt="2020-11-20T13:20:39.667" v="3942"/>
        <pc:sldMkLst>
          <pc:docMk/>
          <pc:sldMk cId="149040887" sldId="265"/>
        </pc:sldMkLst>
        <pc:spChg chg="mod">
          <ac:chgData name="윤대헌" userId="3cdc3222-a7ed-4cfe-bfc1-2a5b7ae323c2" providerId="ADAL" clId="{DE4690CB-CE47-4069-8232-96BA83AB9DE9}" dt="2020-11-20T13:19:49.834" v="3933" actId="1076"/>
          <ac:spMkLst>
            <pc:docMk/>
            <pc:sldMk cId="149040887" sldId="265"/>
            <ac:spMk id="12" creationId="{A49F7B3A-3638-4558-81A1-AC64A4200DAC}"/>
          </ac:spMkLst>
        </pc:spChg>
        <pc:grpChg chg="mod">
          <ac:chgData name="윤대헌" userId="3cdc3222-a7ed-4cfe-bfc1-2a5b7ae323c2" providerId="ADAL" clId="{DE4690CB-CE47-4069-8232-96BA83AB9DE9}" dt="2020-11-20T13:20:02.614" v="3939"/>
          <ac:grpSpMkLst>
            <pc:docMk/>
            <pc:sldMk cId="149040887" sldId="265"/>
            <ac:grpSpMk id="8" creationId="{EBBDAADF-9ECA-403F-9A82-42C8AC4139F0}"/>
          </ac:grpSpMkLst>
        </pc:grpChg>
        <pc:inkChg chg="add mod">
          <ac:chgData name="윤대헌" userId="3cdc3222-a7ed-4cfe-bfc1-2a5b7ae323c2" providerId="ADAL" clId="{DE4690CB-CE47-4069-8232-96BA83AB9DE9}" dt="2020-11-20T13:20:02.614" v="3939"/>
          <ac:inkMkLst>
            <pc:docMk/>
            <pc:sldMk cId="149040887" sldId="265"/>
            <ac:inkMk id="3" creationId="{3FBB028D-A716-4089-A372-9FD88E9E39D6}"/>
          </ac:inkMkLst>
        </pc:inkChg>
        <pc:inkChg chg="add mod">
          <ac:chgData name="윤대헌" userId="3cdc3222-a7ed-4cfe-bfc1-2a5b7ae323c2" providerId="ADAL" clId="{DE4690CB-CE47-4069-8232-96BA83AB9DE9}" dt="2020-11-20T13:20:02.614" v="3939"/>
          <ac:inkMkLst>
            <pc:docMk/>
            <pc:sldMk cId="149040887" sldId="265"/>
            <ac:inkMk id="4" creationId="{C4820077-D293-452F-A3B7-E3AC07CC7B78}"/>
          </ac:inkMkLst>
        </pc:inkChg>
        <pc:inkChg chg="add del mod">
          <ac:chgData name="윤대헌" userId="3cdc3222-a7ed-4cfe-bfc1-2a5b7ae323c2" providerId="ADAL" clId="{DE4690CB-CE47-4069-8232-96BA83AB9DE9}" dt="2020-11-20T13:20:02.614" v="3939"/>
          <ac:inkMkLst>
            <pc:docMk/>
            <pc:sldMk cId="149040887" sldId="265"/>
            <ac:inkMk id="6" creationId="{B043C9B0-09BF-4872-B088-A4134E8F1463}"/>
          </ac:inkMkLst>
        </pc:inkChg>
        <pc:inkChg chg="add">
          <ac:chgData name="윤대헌" userId="3cdc3222-a7ed-4cfe-bfc1-2a5b7ae323c2" providerId="ADAL" clId="{DE4690CB-CE47-4069-8232-96BA83AB9DE9}" dt="2020-11-20T13:20:05.995" v="3940" actId="9405"/>
          <ac:inkMkLst>
            <pc:docMk/>
            <pc:sldMk cId="149040887" sldId="265"/>
            <ac:inkMk id="9" creationId="{D2E44A3E-C6BB-4D32-9B4A-74715550A09A}"/>
          </ac:inkMkLst>
        </pc:inkChg>
      </pc:sldChg>
      <pc:sldChg chg="modSp new del mod ord">
        <pc:chgData name="윤대헌" userId="3cdc3222-a7ed-4cfe-bfc1-2a5b7ae323c2" providerId="ADAL" clId="{DE4690CB-CE47-4069-8232-96BA83AB9DE9}" dt="2020-11-20T11:55:31.726" v="322" actId="47"/>
        <pc:sldMkLst>
          <pc:docMk/>
          <pc:sldMk cId="2049438605" sldId="267"/>
        </pc:sldMkLst>
        <pc:spChg chg="mod">
          <ac:chgData name="윤대헌" userId="3cdc3222-a7ed-4cfe-bfc1-2a5b7ae323c2" providerId="ADAL" clId="{DE4690CB-CE47-4069-8232-96BA83AB9DE9}" dt="2020-11-20T11:51:59.484" v="257"/>
          <ac:spMkLst>
            <pc:docMk/>
            <pc:sldMk cId="2049438605" sldId="267"/>
            <ac:spMk id="2" creationId="{D1F1C84D-0BAD-46EF-9B4E-9F1912FB15D9}"/>
          </ac:spMkLst>
        </pc:spChg>
      </pc:sldChg>
      <pc:sldChg chg="modSp add del mod">
        <pc:chgData name="윤대헌" userId="3cdc3222-a7ed-4cfe-bfc1-2a5b7ae323c2" providerId="ADAL" clId="{DE4690CB-CE47-4069-8232-96BA83AB9DE9}" dt="2020-11-20T11:53:56.610" v="265" actId="47"/>
        <pc:sldMkLst>
          <pc:docMk/>
          <pc:sldMk cId="693939984" sldId="268"/>
        </pc:sldMkLst>
        <pc:spChg chg="mod">
          <ac:chgData name="윤대헌" userId="3cdc3222-a7ed-4cfe-bfc1-2a5b7ae323c2" providerId="ADAL" clId="{DE4690CB-CE47-4069-8232-96BA83AB9DE9}" dt="2020-11-20T11:49:19.121" v="134"/>
          <ac:spMkLst>
            <pc:docMk/>
            <pc:sldMk cId="693939984" sldId="268"/>
            <ac:spMk id="2" creationId="{D1F1C84D-0BAD-46EF-9B4E-9F1912FB15D9}"/>
          </ac:spMkLst>
        </pc:spChg>
      </pc:sldChg>
      <pc:sldChg chg="addSp delSp modSp add mod">
        <pc:chgData name="윤대헌" userId="3cdc3222-a7ed-4cfe-bfc1-2a5b7ae323c2" providerId="ADAL" clId="{DE4690CB-CE47-4069-8232-96BA83AB9DE9}" dt="2020-11-20T11:53:51.500" v="263" actId="207"/>
        <pc:sldMkLst>
          <pc:docMk/>
          <pc:sldMk cId="3079279830" sldId="269"/>
        </pc:sldMkLst>
        <pc:spChg chg="mod">
          <ac:chgData name="윤대헌" userId="3cdc3222-a7ed-4cfe-bfc1-2a5b7ae323c2" providerId="ADAL" clId="{DE4690CB-CE47-4069-8232-96BA83AB9DE9}" dt="2020-11-20T11:53:51.500" v="263" actId="207"/>
          <ac:spMkLst>
            <pc:docMk/>
            <pc:sldMk cId="3079279830" sldId="269"/>
            <ac:spMk id="2" creationId="{D1F1C84D-0BAD-46EF-9B4E-9F1912FB15D9}"/>
          </ac:spMkLst>
        </pc:spChg>
        <pc:picChg chg="add del">
          <ac:chgData name="윤대헌" userId="3cdc3222-a7ed-4cfe-bfc1-2a5b7ae323c2" providerId="ADAL" clId="{DE4690CB-CE47-4069-8232-96BA83AB9DE9}" dt="2020-11-20T11:53:35.848" v="260"/>
          <ac:picMkLst>
            <pc:docMk/>
            <pc:sldMk cId="3079279830" sldId="269"/>
            <ac:picMk id="4" creationId="{51A57393-50C5-4C71-8211-906B16DF635D}"/>
          </ac:picMkLst>
        </pc:picChg>
      </pc:sldChg>
      <pc:sldChg chg="modSp add mod">
        <pc:chgData name="윤대헌" userId="3cdc3222-a7ed-4cfe-bfc1-2a5b7ae323c2" providerId="ADAL" clId="{DE4690CB-CE47-4069-8232-96BA83AB9DE9}" dt="2020-11-20T11:54:05.781" v="270" actId="207"/>
        <pc:sldMkLst>
          <pc:docMk/>
          <pc:sldMk cId="3986824787" sldId="270"/>
        </pc:sldMkLst>
        <pc:spChg chg="mod">
          <ac:chgData name="윤대헌" userId="3cdc3222-a7ed-4cfe-bfc1-2a5b7ae323c2" providerId="ADAL" clId="{DE4690CB-CE47-4069-8232-96BA83AB9DE9}" dt="2020-11-20T11:54:05.781" v="270" actId="207"/>
          <ac:spMkLst>
            <pc:docMk/>
            <pc:sldMk cId="3986824787" sldId="270"/>
            <ac:spMk id="2" creationId="{D1F1C84D-0BAD-46EF-9B4E-9F1912FB15D9}"/>
          </ac:spMkLst>
        </pc:spChg>
      </pc:sldChg>
      <pc:sldChg chg="modSp add mod">
        <pc:chgData name="윤대헌" userId="3cdc3222-a7ed-4cfe-bfc1-2a5b7ae323c2" providerId="ADAL" clId="{DE4690CB-CE47-4069-8232-96BA83AB9DE9}" dt="2020-11-20T11:54:20.172" v="277" actId="207"/>
        <pc:sldMkLst>
          <pc:docMk/>
          <pc:sldMk cId="1454672231" sldId="271"/>
        </pc:sldMkLst>
        <pc:spChg chg="mod">
          <ac:chgData name="윤대헌" userId="3cdc3222-a7ed-4cfe-bfc1-2a5b7ae323c2" providerId="ADAL" clId="{DE4690CB-CE47-4069-8232-96BA83AB9DE9}" dt="2020-11-20T11:54:20.172" v="277" actId="207"/>
          <ac:spMkLst>
            <pc:docMk/>
            <pc:sldMk cId="1454672231" sldId="271"/>
            <ac:spMk id="2" creationId="{D1F1C84D-0BAD-46EF-9B4E-9F1912FB15D9}"/>
          </ac:spMkLst>
        </pc:spChg>
      </pc:sldChg>
      <pc:sldChg chg="modSp add del mod">
        <pc:chgData name="윤대헌" userId="3cdc3222-a7ed-4cfe-bfc1-2a5b7ae323c2" providerId="ADAL" clId="{DE4690CB-CE47-4069-8232-96BA83AB9DE9}" dt="2020-11-20T11:54:32.655" v="280" actId="47"/>
        <pc:sldMkLst>
          <pc:docMk/>
          <pc:sldMk cId="735156499" sldId="272"/>
        </pc:sldMkLst>
        <pc:spChg chg="mod">
          <ac:chgData name="윤대헌" userId="3cdc3222-a7ed-4cfe-bfc1-2a5b7ae323c2" providerId="ADAL" clId="{DE4690CB-CE47-4069-8232-96BA83AB9DE9}" dt="2020-11-20T11:54:30.078" v="279" actId="6549"/>
          <ac:spMkLst>
            <pc:docMk/>
            <pc:sldMk cId="735156499" sldId="272"/>
            <ac:spMk id="2" creationId="{D1F1C84D-0BAD-46EF-9B4E-9F1912FB15D9}"/>
          </ac:spMkLst>
        </pc:spChg>
      </pc:sldChg>
      <pc:sldChg chg="modSp add mod">
        <pc:chgData name="윤대헌" userId="3cdc3222-a7ed-4cfe-bfc1-2a5b7ae323c2" providerId="ADAL" clId="{DE4690CB-CE47-4069-8232-96BA83AB9DE9}" dt="2020-11-20T11:54:46.357" v="286" actId="207"/>
        <pc:sldMkLst>
          <pc:docMk/>
          <pc:sldMk cId="1310708128" sldId="272"/>
        </pc:sldMkLst>
        <pc:spChg chg="mod">
          <ac:chgData name="윤대헌" userId="3cdc3222-a7ed-4cfe-bfc1-2a5b7ae323c2" providerId="ADAL" clId="{DE4690CB-CE47-4069-8232-96BA83AB9DE9}" dt="2020-11-20T11:54:46.357" v="286" actId="207"/>
          <ac:spMkLst>
            <pc:docMk/>
            <pc:sldMk cId="1310708128" sldId="272"/>
            <ac:spMk id="2" creationId="{D1F1C84D-0BAD-46EF-9B4E-9F1912FB15D9}"/>
          </ac:spMkLst>
        </pc:spChg>
      </pc:sldChg>
      <pc:sldChg chg="addSp delSp modSp new mod">
        <pc:chgData name="윤대헌" userId="3cdc3222-a7ed-4cfe-bfc1-2a5b7ae323c2" providerId="ADAL" clId="{DE4690CB-CE47-4069-8232-96BA83AB9DE9}" dt="2020-11-20T13:38:53.327" v="4598" actId="20577"/>
        <pc:sldMkLst>
          <pc:docMk/>
          <pc:sldMk cId="868274699" sldId="273"/>
        </pc:sldMkLst>
        <pc:spChg chg="mod">
          <ac:chgData name="윤대헌" userId="3cdc3222-a7ed-4cfe-bfc1-2a5b7ae323c2" providerId="ADAL" clId="{DE4690CB-CE47-4069-8232-96BA83AB9DE9}" dt="2020-11-20T11:55:07.212" v="321"/>
          <ac:spMkLst>
            <pc:docMk/>
            <pc:sldMk cId="868274699" sldId="273"/>
            <ac:spMk id="2" creationId="{01220988-DCE3-48B9-B9A5-757C692C8D57}"/>
          </ac:spMkLst>
        </pc:spChg>
        <pc:spChg chg="mod">
          <ac:chgData name="윤대헌" userId="3cdc3222-a7ed-4cfe-bfc1-2a5b7ae323c2" providerId="ADAL" clId="{DE4690CB-CE47-4069-8232-96BA83AB9DE9}" dt="2020-11-20T13:38:53.327" v="4598" actId="20577"/>
          <ac:spMkLst>
            <pc:docMk/>
            <pc:sldMk cId="868274699" sldId="273"/>
            <ac:spMk id="3" creationId="{DD903889-BDEB-4E14-873B-7AA3FDCCB022}"/>
          </ac:spMkLst>
        </pc:spChg>
        <pc:inkChg chg="add del">
          <ac:chgData name="윤대헌" userId="3cdc3222-a7ed-4cfe-bfc1-2a5b7ae323c2" providerId="ADAL" clId="{DE4690CB-CE47-4069-8232-96BA83AB9DE9}" dt="2020-11-20T13:12:13.813" v="3464" actId="9405"/>
          <ac:inkMkLst>
            <pc:docMk/>
            <pc:sldMk cId="868274699" sldId="273"/>
            <ac:inkMk id="4" creationId="{ABDD7389-80F0-4265-911C-6ECD0CF95BCA}"/>
          </ac:inkMkLst>
        </pc:inkChg>
        <pc:inkChg chg="add del">
          <ac:chgData name="윤대헌" userId="3cdc3222-a7ed-4cfe-bfc1-2a5b7ae323c2" providerId="ADAL" clId="{DE4690CB-CE47-4069-8232-96BA83AB9DE9}" dt="2020-11-20T13:12:13.616" v="3463" actId="9405"/>
          <ac:inkMkLst>
            <pc:docMk/>
            <pc:sldMk cId="868274699" sldId="273"/>
            <ac:inkMk id="5" creationId="{072C6A3F-F666-400D-AC15-6405BE6EAA55}"/>
          </ac:inkMkLst>
        </pc:inkChg>
      </pc:sldChg>
      <pc:sldChg chg="addSp delSp modSp mod">
        <pc:chgData name="윤대헌" userId="3cdc3222-a7ed-4cfe-bfc1-2a5b7ae323c2" providerId="ADAL" clId="{DE4690CB-CE47-4069-8232-96BA83AB9DE9}" dt="2020-11-20T12:31:08.064" v="2179" actId="1076"/>
        <pc:sldMkLst>
          <pc:docMk/>
          <pc:sldMk cId="297638855" sldId="274"/>
        </pc:sldMkLst>
        <pc:spChg chg="mod">
          <ac:chgData name="윤대헌" userId="3cdc3222-a7ed-4cfe-bfc1-2a5b7ae323c2" providerId="ADAL" clId="{DE4690CB-CE47-4069-8232-96BA83AB9DE9}" dt="2020-11-20T12:22:43.914" v="1707" actId="20577"/>
          <ac:spMkLst>
            <pc:docMk/>
            <pc:sldMk cId="297638855" sldId="274"/>
            <ac:spMk id="2" creationId="{C9939B85-2FD8-4291-B9EA-105AF09EF129}"/>
          </ac:spMkLst>
        </pc:spChg>
        <pc:spChg chg="mod">
          <ac:chgData name="윤대헌" userId="3cdc3222-a7ed-4cfe-bfc1-2a5b7ae323c2" providerId="ADAL" clId="{DE4690CB-CE47-4069-8232-96BA83AB9DE9}" dt="2020-11-20T12:24:51.752" v="2151" actId="255"/>
          <ac:spMkLst>
            <pc:docMk/>
            <pc:sldMk cId="297638855" sldId="274"/>
            <ac:spMk id="3" creationId="{E7961916-124D-40DF-AFCF-6813B2AAEA10}"/>
          </ac:spMkLst>
        </pc:spChg>
        <pc:spChg chg="mod">
          <ac:chgData name="윤대헌" userId="3cdc3222-a7ed-4cfe-bfc1-2a5b7ae323c2" providerId="ADAL" clId="{DE4690CB-CE47-4069-8232-96BA83AB9DE9}" dt="2020-11-20T12:24:48.861" v="2150" actId="255"/>
          <ac:spMkLst>
            <pc:docMk/>
            <pc:sldMk cId="297638855" sldId="274"/>
            <ac:spMk id="4" creationId="{8347D614-3712-46CF-8DD5-266FE7FC1E89}"/>
          </ac:spMkLst>
        </pc:spChg>
        <pc:spChg chg="mod">
          <ac:chgData name="윤대헌" userId="3cdc3222-a7ed-4cfe-bfc1-2a5b7ae323c2" providerId="ADAL" clId="{DE4690CB-CE47-4069-8232-96BA83AB9DE9}" dt="2020-11-20T12:19:16.997" v="1198" actId="20577"/>
          <ac:spMkLst>
            <pc:docMk/>
            <pc:sldMk cId="297638855" sldId="274"/>
            <ac:spMk id="5" creationId="{1DDD0855-B5A3-4530-A2DB-7E6933DAC32A}"/>
          </ac:spMkLst>
        </pc:spChg>
        <pc:picChg chg="add mod">
          <ac:chgData name="윤대헌" userId="3cdc3222-a7ed-4cfe-bfc1-2a5b7ae323c2" providerId="ADAL" clId="{DE4690CB-CE47-4069-8232-96BA83AB9DE9}" dt="2020-11-20T12:31:08.064" v="2179" actId="1076"/>
          <ac:picMkLst>
            <pc:docMk/>
            <pc:sldMk cId="297638855" sldId="274"/>
            <ac:picMk id="9" creationId="{ABC7A95C-5592-4427-A9AC-58817FB45AC9}"/>
          </ac:picMkLst>
        </pc:picChg>
        <pc:picChg chg="add del mod">
          <ac:chgData name="윤대헌" userId="3cdc3222-a7ed-4cfe-bfc1-2a5b7ae323c2" providerId="ADAL" clId="{DE4690CB-CE47-4069-8232-96BA83AB9DE9}" dt="2020-11-20T12:26:14.618" v="2166" actId="478"/>
          <ac:picMkLst>
            <pc:docMk/>
            <pc:sldMk cId="297638855" sldId="274"/>
            <ac:picMk id="1026" creationId="{D63171D6-BAD1-4518-8EF3-6FC703EE217A}"/>
          </ac:picMkLst>
        </pc:picChg>
        <pc:picChg chg="add del">
          <ac:chgData name="윤대헌" userId="3cdc3222-a7ed-4cfe-bfc1-2a5b7ae323c2" providerId="ADAL" clId="{DE4690CB-CE47-4069-8232-96BA83AB9DE9}" dt="2020-11-20T12:26:17.666" v="2168" actId="478"/>
          <ac:picMkLst>
            <pc:docMk/>
            <pc:sldMk cId="297638855" sldId="274"/>
            <ac:picMk id="1028" creationId="{1D20E952-BBFA-4796-A4EB-2867F6239E35}"/>
          </ac:picMkLst>
        </pc:picChg>
        <pc:picChg chg="add mod">
          <ac:chgData name="윤대헌" userId="3cdc3222-a7ed-4cfe-bfc1-2a5b7ae323c2" providerId="ADAL" clId="{DE4690CB-CE47-4069-8232-96BA83AB9DE9}" dt="2020-11-20T12:27:01.920" v="2176" actId="1076"/>
          <ac:picMkLst>
            <pc:docMk/>
            <pc:sldMk cId="297638855" sldId="274"/>
            <ac:picMk id="1030" creationId="{E457F3C8-FFE3-49C6-9A81-62935BABD2F5}"/>
          </ac:picMkLst>
        </pc:picChg>
      </pc:sldChg>
      <pc:sldChg chg="addSp delSp modSp new del mod">
        <pc:chgData name="윤대헌" userId="3cdc3222-a7ed-4cfe-bfc1-2a5b7ae323c2" providerId="ADAL" clId="{DE4690CB-CE47-4069-8232-96BA83AB9DE9}" dt="2020-11-20T12:04:40.119" v="562" actId="47"/>
        <pc:sldMkLst>
          <pc:docMk/>
          <pc:sldMk cId="1616130838" sldId="274"/>
        </pc:sldMkLst>
        <pc:spChg chg="mod">
          <ac:chgData name="윤대헌" userId="3cdc3222-a7ed-4cfe-bfc1-2a5b7ae323c2" providerId="ADAL" clId="{DE4690CB-CE47-4069-8232-96BA83AB9DE9}" dt="2020-11-20T12:02:59.770" v="543" actId="20577"/>
          <ac:spMkLst>
            <pc:docMk/>
            <pc:sldMk cId="1616130838" sldId="274"/>
            <ac:spMk id="2" creationId="{C075EFF0-E2FC-4C6A-9597-C372AA66F1D9}"/>
          </ac:spMkLst>
        </pc:spChg>
        <pc:spChg chg="del">
          <ac:chgData name="윤대헌" userId="3cdc3222-a7ed-4cfe-bfc1-2a5b7ae323c2" providerId="ADAL" clId="{DE4690CB-CE47-4069-8232-96BA83AB9DE9}" dt="2020-11-20T11:59:02.621" v="527"/>
          <ac:spMkLst>
            <pc:docMk/>
            <pc:sldMk cId="1616130838" sldId="274"/>
            <ac:spMk id="3" creationId="{212D45EA-E08A-488A-9085-A8BFF5BF7305}"/>
          </ac:spMkLst>
        </pc:spChg>
        <pc:spChg chg="add del mod">
          <ac:chgData name="윤대헌" userId="3cdc3222-a7ed-4cfe-bfc1-2a5b7ae323c2" providerId="ADAL" clId="{DE4690CB-CE47-4069-8232-96BA83AB9DE9}" dt="2020-11-20T12:01:00.955" v="533"/>
          <ac:spMkLst>
            <pc:docMk/>
            <pc:sldMk cId="1616130838" sldId="274"/>
            <ac:spMk id="6" creationId="{028BA173-25D7-4B78-BC32-E9E93EB4E458}"/>
          </ac:spMkLst>
        </pc:spChg>
        <pc:spChg chg="add mod">
          <ac:chgData name="윤대헌" userId="3cdc3222-a7ed-4cfe-bfc1-2a5b7ae323c2" providerId="ADAL" clId="{DE4690CB-CE47-4069-8232-96BA83AB9DE9}" dt="2020-11-20T12:04:38.400" v="561" actId="478"/>
          <ac:spMkLst>
            <pc:docMk/>
            <pc:sldMk cId="1616130838" sldId="274"/>
            <ac:spMk id="9" creationId="{655E0162-BE67-43F3-BD09-B093A011BA88}"/>
          </ac:spMkLst>
        </pc:spChg>
        <pc:picChg chg="add del mod">
          <ac:chgData name="윤대헌" userId="3cdc3222-a7ed-4cfe-bfc1-2a5b7ae323c2" providerId="ADAL" clId="{DE4690CB-CE47-4069-8232-96BA83AB9DE9}" dt="2020-11-20T12:00:59.994" v="532" actId="478"/>
          <ac:picMkLst>
            <pc:docMk/>
            <pc:sldMk cId="1616130838" sldId="274"/>
            <ac:picMk id="4" creationId="{C37CE750-D200-41D5-BAC1-64124FD9F1CF}"/>
          </ac:picMkLst>
        </pc:picChg>
        <pc:picChg chg="add del mod">
          <ac:chgData name="윤대헌" userId="3cdc3222-a7ed-4cfe-bfc1-2a5b7ae323c2" providerId="ADAL" clId="{DE4690CB-CE47-4069-8232-96BA83AB9DE9}" dt="2020-11-20T12:04:38.400" v="561" actId="478"/>
          <ac:picMkLst>
            <pc:docMk/>
            <pc:sldMk cId="1616130838" sldId="274"/>
            <ac:picMk id="7" creationId="{F1451604-D027-4933-BD20-E3F9BEBF899A}"/>
          </ac:picMkLst>
        </pc:picChg>
      </pc:sldChg>
      <pc:sldChg chg="addSp delSp modSp mod">
        <pc:chgData name="윤대헌" userId="3cdc3222-a7ed-4cfe-bfc1-2a5b7ae323c2" providerId="ADAL" clId="{DE4690CB-CE47-4069-8232-96BA83AB9DE9}" dt="2020-11-20T13:12:04.330" v="3460" actId="9405"/>
        <pc:sldMkLst>
          <pc:docMk/>
          <pc:sldMk cId="213834997" sldId="275"/>
        </pc:sldMkLst>
        <pc:grpChg chg="add del mod">
          <ac:chgData name="윤대헌" userId="3cdc3222-a7ed-4cfe-bfc1-2a5b7ae323c2" providerId="ADAL" clId="{DE4690CB-CE47-4069-8232-96BA83AB9DE9}" dt="2020-11-20T13:12:04.028" v="3459"/>
          <ac:grpSpMkLst>
            <pc:docMk/>
            <pc:sldMk cId="213834997" sldId="275"/>
            <ac:grpSpMk id="28" creationId="{C73CDB87-F160-4DC5-B5FC-FEC6F07DA13F}"/>
          </ac:grpSpMkLst>
        </pc:grpChg>
        <pc:grpChg chg="add del mod">
          <ac:chgData name="윤대헌" userId="3cdc3222-a7ed-4cfe-bfc1-2a5b7ae323c2" providerId="ADAL" clId="{DE4690CB-CE47-4069-8232-96BA83AB9DE9}" dt="2020-11-20T13:12:03.596" v="3456"/>
          <ac:grpSpMkLst>
            <pc:docMk/>
            <pc:sldMk cId="213834997" sldId="275"/>
            <ac:grpSpMk id="31" creationId="{60B659E4-D27B-42D9-8C70-397F2A2BE14C}"/>
          </ac:grpSpMkLst>
        </pc:grpChg>
        <pc:grpChg chg="mod">
          <ac:chgData name="윤대헌" userId="3cdc3222-a7ed-4cfe-bfc1-2a5b7ae323c2" providerId="ADAL" clId="{DE4690CB-CE47-4069-8232-96BA83AB9DE9}" dt="2020-11-20T13:11:39.037" v="3434"/>
          <ac:grpSpMkLst>
            <pc:docMk/>
            <pc:sldMk cId="213834997" sldId="275"/>
            <ac:grpSpMk id="39" creationId="{B82AFEF6-78DB-40DA-BD7D-AC43D09D1016}"/>
          </ac:grpSpMkLst>
        </pc:grpChg>
        <pc:grpChg chg="add del mod">
          <ac:chgData name="윤대헌" userId="3cdc3222-a7ed-4cfe-bfc1-2a5b7ae323c2" providerId="ADAL" clId="{DE4690CB-CE47-4069-8232-96BA83AB9DE9}" dt="2020-11-20T13:12:02.428" v="3450"/>
          <ac:grpSpMkLst>
            <pc:docMk/>
            <pc:sldMk cId="213834997" sldId="275"/>
            <ac:grpSpMk id="44" creationId="{CDF796AF-7582-4BA9-9FAA-CE22E66E3337}"/>
          </ac:grpSpMkLst>
        </pc:grpChg>
        <pc:grpChg chg="mod">
          <ac:chgData name="윤대헌" userId="3cdc3222-a7ed-4cfe-bfc1-2a5b7ae323c2" providerId="ADAL" clId="{DE4690CB-CE47-4069-8232-96BA83AB9DE9}" dt="2020-11-20T13:12:02.078" v="3448"/>
          <ac:grpSpMkLst>
            <pc:docMk/>
            <pc:sldMk cId="213834997" sldId="275"/>
            <ac:grpSpMk id="46" creationId="{B786FFDA-9ABC-4FE3-B253-C52EEF3D87A5}"/>
          </ac:grpSpMkLst>
        </pc:grpChg>
        <pc:inkChg chg="add del mod">
          <ac:chgData name="윤대헌" userId="3cdc3222-a7ed-4cfe-bfc1-2a5b7ae323c2" providerId="ADAL" clId="{DE4690CB-CE47-4069-8232-96BA83AB9DE9}" dt="2020-11-20T13:12:04.330" v="3460" actId="9405"/>
          <ac:inkMkLst>
            <pc:docMk/>
            <pc:sldMk cId="213834997" sldId="275"/>
            <ac:inkMk id="26" creationId="{2D244B7B-C39F-461E-B3A9-CD34DAA8D558}"/>
          </ac:inkMkLst>
        </pc:inkChg>
        <pc:inkChg chg="add del mod">
          <ac:chgData name="윤대헌" userId="3cdc3222-a7ed-4cfe-bfc1-2a5b7ae323c2" providerId="ADAL" clId="{DE4690CB-CE47-4069-8232-96BA83AB9DE9}" dt="2020-11-20T13:12:04.028" v="3459"/>
          <ac:inkMkLst>
            <pc:docMk/>
            <pc:sldMk cId="213834997" sldId="275"/>
            <ac:inkMk id="27" creationId="{60DB904C-1E06-4D81-BA9D-A6EF36F0C600}"/>
          </ac:inkMkLst>
        </pc:inkChg>
        <pc:inkChg chg="add del mod">
          <ac:chgData name="윤대헌" userId="3cdc3222-a7ed-4cfe-bfc1-2a5b7ae323c2" providerId="ADAL" clId="{DE4690CB-CE47-4069-8232-96BA83AB9DE9}" dt="2020-11-20T13:12:03.844" v="3457" actId="9405"/>
          <ac:inkMkLst>
            <pc:docMk/>
            <pc:sldMk cId="213834997" sldId="275"/>
            <ac:inkMk id="29" creationId="{C0A45F8D-7121-4EEB-8B8C-9531B2FDCEC3}"/>
          </ac:inkMkLst>
        </pc:inkChg>
        <pc:inkChg chg="add del mod">
          <ac:chgData name="윤대헌" userId="3cdc3222-a7ed-4cfe-bfc1-2a5b7ae323c2" providerId="ADAL" clId="{DE4690CB-CE47-4069-8232-96BA83AB9DE9}" dt="2020-11-20T13:12:03.596" v="3456"/>
          <ac:inkMkLst>
            <pc:docMk/>
            <pc:sldMk cId="213834997" sldId="275"/>
            <ac:inkMk id="30" creationId="{A5451A81-1E71-4CDF-92B3-38C1CB8B3B9F}"/>
          </ac:inkMkLst>
        </pc:inkChg>
        <pc:inkChg chg="add del mod">
          <ac:chgData name="윤대헌" userId="3cdc3222-a7ed-4cfe-bfc1-2a5b7ae323c2" providerId="ADAL" clId="{DE4690CB-CE47-4069-8232-96BA83AB9DE9}" dt="2020-11-20T13:12:03.329" v="3454" actId="9405"/>
          <ac:inkMkLst>
            <pc:docMk/>
            <pc:sldMk cId="213834997" sldId="275"/>
            <ac:inkMk id="32" creationId="{46BAADEE-9AA1-49ED-B585-5AE196146100}"/>
          </ac:inkMkLst>
        </pc:inkChg>
        <pc:inkChg chg="add del mod">
          <ac:chgData name="윤대헌" userId="3cdc3222-a7ed-4cfe-bfc1-2a5b7ae323c2" providerId="ADAL" clId="{DE4690CB-CE47-4069-8232-96BA83AB9DE9}" dt="2020-11-20T13:11:40.698" v="3439" actId="9405"/>
          <ac:inkMkLst>
            <pc:docMk/>
            <pc:sldMk cId="213834997" sldId="275"/>
            <ac:inkMk id="33" creationId="{35E1BC0F-4416-4273-B17E-487D6299AFB5}"/>
          </ac:inkMkLst>
        </pc:inkChg>
        <pc:inkChg chg="add del mod">
          <ac:chgData name="윤대헌" userId="3cdc3222-a7ed-4cfe-bfc1-2a5b7ae323c2" providerId="ADAL" clId="{DE4690CB-CE47-4069-8232-96BA83AB9DE9}" dt="2020-11-20T13:11:40.438" v="3438" actId="9405"/>
          <ac:inkMkLst>
            <pc:docMk/>
            <pc:sldMk cId="213834997" sldId="275"/>
            <ac:inkMk id="34" creationId="{314000E9-9B52-4629-A854-717D6F202160}"/>
          </ac:inkMkLst>
        </pc:inkChg>
        <pc:inkChg chg="add del mod">
          <ac:chgData name="윤대헌" userId="3cdc3222-a7ed-4cfe-bfc1-2a5b7ae323c2" providerId="ADAL" clId="{DE4690CB-CE47-4069-8232-96BA83AB9DE9}" dt="2020-11-20T13:11:40.193" v="3437" actId="9405"/>
          <ac:inkMkLst>
            <pc:docMk/>
            <pc:sldMk cId="213834997" sldId="275"/>
            <ac:inkMk id="35" creationId="{A3DA7F3D-5238-4847-B4A0-95C3DF2A801A}"/>
          </ac:inkMkLst>
        </pc:inkChg>
        <pc:inkChg chg="add del mod">
          <ac:chgData name="윤대헌" userId="3cdc3222-a7ed-4cfe-bfc1-2a5b7ae323c2" providerId="ADAL" clId="{DE4690CB-CE47-4069-8232-96BA83AB9DE9}" dt="2020-11-20T13:11:39.827" v="3436" actId="9405"/>
          <ac:inkMkLst>
            <pc:docMk/>
            <pc:sldMk cId="213834997" sldId="275"/>
            <ac:inkMk id="36" creationId="{A43B0F38-F967-4520-BC91-23B628D8FF8D}"/>
          </ac:inkMkLst>
        </pc:inkChg>
        <pc:inkChg chg="add del mod">
          <ac:chgData name="윤대헌" userId="3cdc3222-a7ed-4cfe-bfc1-2a5b7ae323c2" providerId="ADAL" clId="{DE4690CB-CE47-4069-8232-96BA83AB9DE9}" dt="2020-11-20T13:11:39.357" v="3435" actId="9405"/>
          <ac:inkMkLst>
            <pc:docMk/>
            <pc:sldMk cId="213834997" sldId="275"/>
            <ac:inkMk id="37" creationId="{5228036B-A14C-4710-94EC-660B0A134D02}"/>
          </ac:inkMkLst>
        </pc:inkChg>
        <pc:inkChg chg="add del mod">
          <ac:chgData name="윤대헌" userId="3cdc3222-a7ed-4cfe-bfc1-2a5b7ae323c2" providerId="ADAL" clId="{DE4690CB-CE47-4069-8232-96BA83AB9DE9}" dt="2020-11-20T13:11:39.037" v="3434"/>
          <ac:inkMkLst>
            <pc:docMk/>
            <pc:sldMk cId="213834997" sldId="275"/>
            <ac:inkMk id="38" creationId="{4F48C2F8-1C18-4114-88A3-A6DD0B5E60BE}"/>
          </ac:inkMkLst>
        </pc:inkChg>
        <pc:inkChg chg="add del">
          <ac:chgData name="윤대헌" userId="3cdc3222-a7ed-4cfe-bfc1-2a5b7ae323c2" providerId="ADAL" clId="{DE4690CB-CE47-4069-8232-96BA83AB9DE9}" dt="2020-11-20T13:12:03.139" v="3453" actId="9405"/>
          <ac:inkMkLst>
            <pc:docMk/>
            <pc:sldMk cId="213834997" sldId="275"/>
            <ac:inkMk id="40" creationId="{47636201-1AC5-4166-9E82-419C8DD6390B}"/>
          </ac:inkMkLst>
        </pc:inkChg>
        <pc:inkChg chg="add del mod">
          <ac:chgData name="윤대헌" userId="3cdc3222-a7ed-4cfe-bfc1-2a5b7ae323c2" providerId="ADAL" clId="{DE4690CB-CE47-4069-8232-96BA83AB9DE9}" dt="2020-11-20T13:12:02.961" v="3452" actId="9405"/>
          <ac:inkMkLst>
            <pc:docMk/>
            <pc:sldMk cId="213834997" sldId="275"/>
            <ac:inkMk id="41" creationId="{1AF96F41-B0E0-42A1-A7D5-BCCD14C140DB}"/>
          </ac:inkMkLst>
        </pc:inkChg>
        <pc:inkChg chg="add del mod">
          <ac:chgData name="윤대헌" userId="3cdc3222-a7ed-4cfe-bfc1-2a5b7ae323c2" providerId="ADAL" clId="{DE4690CB-CE47-4069-8232-96BA83AB9DE9}" dt="2020-11-20T13:12:02.754" v="3451" actId="9405"/>
          <ac:inkMkLst>
            <pc:docMk/>
            <pc:sldMk cId="213834997" sldId="275"/>
            <ac:inkMk id="42" creationId="{8B64BA12-8075-4840-AAC0-96BBEE385E52}"/>
          </ac:inkMkLst>
        </pc:inkChg>
        <pc:inkChg chg="add del mod">
          <ac:chgData name="윤대헌" userId="3cdc3222-a7ed-4cfe-bfc1-2a5b7ae323c2" providerId="ADAL" clId="{DE4690CB-CE47-4069-8232-96BA83AB9DE9}" dt="2020-11-20T13:12:02.428" v="3450"/>
          <ac:inkMkLst>
            <pc:docMk/>
            <pc:sldMk cId="213834997" sldId="275"/>
            <ac:inkMk id="43" creationId="{C7AEB825-8C0F-49CE-BAD1-F802E17C95A1}"/>
          </ac:inkMkLst>
        </pc:inkChg>
        <pc:inkChg chg="add del mod">
          <ac:chgData name="윤대헌" userId="3cdc3222-a7ed-4cfe-bfc1-2a5b7ae323c2" providerId="ADAL" clId="{DE4690CB-CE47-4069-8232-96BA83AB9DE9}" dt="2020-11-20T13:12:02.078" v="3448"/>
          <ac:inkMkLst>
            <pc:docMk/>
            <pc:sldMk cId="213834997" sldId="275"/>
            <ac:inkMk id="45" creationId="{92C4BC0A-D79C-4760-946A-22824EBED8B7}"/>
          </ac:inkMkLst>
        </pc:inkChg>
      </pc:sldChg>
      <pc:sldChg chg="new del">
        <pc:chgData name="윤대헌" userId="3cdc3222-a7ed-4cfe-bfc1-2a5b7ae323c2" providerId="ADAL" clId="{DE4690CB-CE47-4069-8232-96BA83AB9DE9}" dt="2020-11-20T12:19:12.515" v="1196" actId="47"/>
        <pc:sldMkLst>
          <pc:docMk/>
          <pc:sldMk cId="1513811593" sldId="275"/>
        </pc:sldMkLst>
      </pc:sldChg>
      <pc:sldChg chg="new del">
        <pc:chgData name="윤대헌" userId="3cdc3222-a7ed-4cfe-bfc1-2a5b7ae323c2" providerId="ADAL" clId="{DE4690CB-CE47-4069-8232-96BA83AB9DE9}" dt="2020-11-20T13:04:00.341" v="3167" actId="47"/>
        <pc:sldMkLst>
          <pc:docMk/>
          <pc:sldMk cId="2532931405" sldId="276"/>
        </pc:sldMkLst>
      </pc:sldChg>
      <pc:sldChg chg="modSp new mod">
        <pc:chgData name="윤대헌" userId="3cdc3222-a7ed-4cfe-bfc1-2a5b7ae323c2" providerId="ADAL" clId="{DE4690CB-CE47-4069-8232-96BA83AB9DE9}" dt="2020-11-20T13:06:05.045" v="3353" actId="20577"/>
        <pc:sldMkLst>
          <pc:docMk/>
          <pc:sldMk cId="2786010373" sldId="277"/>
        </pc:sldMkLst>
        <pc:spChg chg="mod">
          <ac:chgData name="윤대헌" userId="3cdc3222-a7ed-4cfe-bfc1-2a5b7ae323c2" providerId="ADAL" clId="{DE4690CB-CE47-4069-8232-96BA83AB9DE9}" dt="2020-11-20T13:06:05.045" v="3353" actId="20577"/>
          <ac:spMkLst>
            <pc:docMk/>
            <pc:sldMk cId="2786010373" sldId="277"/>
            <ac:spMk id="2" creationId="{B2BF4A58-DC30-4507-BB6C-4D21801A110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09:02:07.9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3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3041 0 0,'2'-7'9131'0'0,"3"-3"-5090"0"0,5-19-1024 0 0,-12 21 1733 0 0,6 28 591 0 0,-7 22-4694 0 0,2-33-166 0 0,0 99 275 0 0,2-52-434 0 0,0-55-321 0 0,-1 0 1 0 0,0 0-1 0 0,1 1 1 0 0,0-1-1 0 0,-1 0 0 0 0,1 0 1 0 0,0 0-1 0 0,-1 0 1 0 0,1 0-1 0 0,0-1 1 0 0,0 1-1 0 0,0 0 1 0 0,0 0-1 0 0,0 0 0 0 0,0-1 1 0 0,0 1-1 0 0,0 0 1 0 0,0-1-1 0 0,0 1 1 0 0,0-1-1 0 0,0 0 0 0 0,0 1 1 0 0,1-1-1 0 0,-1 0 1 0 0,0 1-1 0 0,0-1 1 0 0,0 0-1 0 0,1 0 1 0 0,-1 0-1 0 0,0 0 0 0 0,0 0 1 0 0,1-1-1 0 0,0 1 1 0 0,57-5 31 0 0,-44 3-166 0 0,44 3 215 0 0,-46 0-79 0 0,0 0 0 0 0,1-1 0 0 0,15-2-1 0 0,-27 1-3 0 0,0 0 0 0 0,0 1 0 0 0,0-1 0 0 0,0-1 0 0 0,0 1 0 0 0,0 0 0 0 0,-1 0 0 0 0,1-1 0 0 0,-1 1 0 0 0,1-1 0 0 0,-1 1 0 0 0,1-1 0 0 0,-1 0 0 0 0,0 1 0 0 0,0-1 0 0 0,0 0 0 0 0,0 0-1 0 0,0 0 1 0 0,0 0 0 0 0,0 0 0 0 0,-1 0 0 0 0,1 0 0 0 0,-1 0 0 0 0,1 0 0 0 0,-1 0 0 0 0,0 0 0 0 0,0 0 0 0 0,0-3 0 0 0,-2-67-68 0 0,2 64 96 0 0,-1-9-80 0 0,1 12 56 0 0,-1 0-1 0 0,1 0 1 0 0,-1 0 0 0 0,0 0-1 0 0,0 0 1 0 0,0 0 0 0 0,0 0-1 0 0,-4-7 1 0 0,4 10-3 0 0,-1 1-1 0 0,1-1 1 0 0,-1 0 0 0 0,0 1-1 0 0,1 0 1 0 0,-1-1 0 0 0,0 1-1 0 0,0 0 1 0 0,0 0 0 0 0,0 0-1 0 0,0 0 1 0 0,0 0 0 0 0,0 0-1 0 0,0 1 1 0 0,0-1 0 0 0,0 1 0 0 0,0-1-1 0 0,0 1 1 0 0,-1 0 0 0 0,1 0-1 0 0,0 0 1 0 0,0 0 0 0 0,0 0-1 0 0,-3 1 1 0 0,-163 10-1055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5:59.7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61 14195 0 0,'0'0'195'0'0,"0"0"1"0"0,-1 0-1 0 0,1 0 1 0 0,0 0-1 0 0,0 0 1 0 0,-1 1-1 0 0,1-1 1 0 0,0 0-1 0 0,-1 0 1 0 0,1 0-1 0 0,0 1 1 0 0,0-1-1 0 0,-1 0 1 0 0,1 0-1 0 0,0 0 0 0 0,0 1 1 0 0,0-1-1 0 0,-1 0 1 0 0,1 1-1 0 0,0-1 1 0 0,0 0-1 0 0,0 0 1 0 0,0 1-1 0 0,0-1 1 0 0,0 0-1 0 0,0 1 1 0 0,-1-1-1 0 0,1 0 1 0 0,0 1-1 0 0,0-1 0 0 0,0 0 1 0 0,0 1-1 0 0,0-1 1 0 0,0 0-1 0 0,1 1 1 0 0,-1-1-1 0 0,0 0 1 0 0,0 1-1 0 0,0-1 1 0 0,0 0-1 0 0,0 1 1 0 0,0-1-1 0 0,1 0 0 0 0,-1 0 1 0 0,0 1-1 0 0,0-1 1 0 0,0 0-1 0 0,1 1 1 0 0,16-5 2734 0 0,0-8-2425 0 0,2 1 0 0 0,-1 1-1 0 0,31-11 1 0 0,-40 17-489 0 0,0 2 0 0 0,0-1 0 0 0,0 1 0 0 0,0 0 0 0 0,0 1-1 0 0,1 0 1 0 0,-1 1 0 0 0,0 0 0 0 0,1 0 0 0 0,11 2 0 0 0,-20-1-14 0 0,0 0 1 0 0,0-1-1 0 0,0 1 1 0 0,0 0-1 0 0,0-1 1 0 0,0 1-1 0 0,0 0 1 0 0,-1 0 0 0 0,1 0-1 0 0,0 0 1 0 0,-1 0-1 0 0,1 0 1 0 0,-1 0-1 0 0,1 0 1 0 0,-1 0-1 0 0,1 0 1 0 0,-1 0-1 0 0,0 0 1 0 0,1 0-1 0 0,-1 1 1 0 0,0-1-1 0 0,0 0 1 0 0,0 0-1 0 0,0 0 1 0 0,0 0-1 0 0,0 0 1 0 0,0 1-1 0 0,0-1 1 0 0,0 0-1 0 0,-1 0 1 0 0,1 0-1 0 0,0 0 1 0 0,-1 0-1 0 0,1 0 1 0 0,-2 2-1 0 0,-15 44 151 0 0,16-45-136 0 0,-25 50 166 0 0,-2-2-1 0 0,-60 83 1 0 0,52-82-33 0 0,24-31-538 0 0,20-26-1925 0 0,2-7 1850 0 0,-1 0 0 0 0,0-1 0 0 0,-1 0 0 0 0,9-20 1 0 0,17-30 210 0 0,-33 63 272 0 0,0 0 0 0 0,0 1 0 0 0,0-1 0 0 0,0 0 0 0 0,0 0 0 0 0,0 1 0 0 0,0-1 0 0 0,1 0 0 0 0,-1 1 0 0 0,0-1 0 0 0,0 1 0 0 0,0 0 0 0 0,1-1 0 0 0,-1 1 0 0 0,0 0 0 0 0,1 0 0 0 0,-1-1 0 0 0,0 1 0 0 0,0 0 0 0 0,1 1 0 0 0,-1-1 0 0 0,0 0 0 0 0,1 0 0 0 0,-1 0 0 0 0,0 1 0 0 0,0-1 0 0 0,0 1 0 0 0,1-1 0 0 0,-1 1 0 0 0,0-1 0 0 0,0 1 0 0 0,0 0 0 0 0,0-1 1 0 0,0 1-1 0 0,0 0 0 0 0,0 0 0 0 0,0 0 0 0 0,0 0 0 0 0,1 1 0 0 0,37 39-103 0 0,-39-41 82 0 0,34 40-2929 0 0,-23-27-1393 0 0,1-1-4147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0.0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1 214 12971 0 0,'35'-3'7747'0'0,"4"-6"-4656"0"0,-3-8-6229 0 0,-8-7-7804 0 0</inkml:trace>
  <inkml:trace contextRef="#ctx0" brushRef="#br0" timeOffset="1">142 0 14979 0 0,'0'0'2394'0'0,"-2"13"5181"0"0,-6 39-4862 0 0,4-16-2150 0 0,1-1 1 0 0,2 47-1 0 0,1-44-2944 0 0,-8 72 0 0 0,2-84-1861 0 0,0-9-2773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0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15347 0 0,'-3'13'2218'0'0,"1"0"0"0"0,0 0-1 0 0,-1 25 1 0 0,4-26-1394 0 0,-1 0-1 0 0,1 0 1 0 0,1-1-1 0 0,6 23 0 0 0,-7-29-765 0 0,0 0-1 0 0,1 0 0 0 0,0-1 0 0 0,0 1 1 0 0,0-1-1 0 0,0 1 0 0 0,1-1 0 0 0,-1 0 0 0 0,1 0 1 0 0,0 0-1 0 0,0 0 0 0 0,1-1 0 0 0,-1 1 0 0 0,1-1 1 0 0,0 0-1 0 0,0 0 0 0 0,0 0 0 0 0,0 0 0 0 0,0-1 1 0 0,1 0-1 0 0,-1 0 0 0 0,1 0 0 0 0,0 0 0 0 0,-1-1 1 0 0,1 0-1 0 0,0 0 0 0 0,0 0 0 0 0,0 0 1 0 0,5-1-1 0 0,10-1-28 0 0,0-1 0 0 0,0-2 0 0 0,0 0 0 0 0,31-11 0 0 0,-25 7-2657 0 0,48-8 0 0 0,-62 13-2020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4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21 9410 0 0,'14'-12'8646'0'0,"-4"4"-4414"0"0,-19 13-1096 0 0,-12 10-2463 0 0,0 2 0 0 0,2 0-1 0 0,0 2 1 0 0,-31 39 0 0 0,-54 93-1023 0 0,101-146 119 0 0,-21 38-726 0 0,23-41 639 0 0,0 0 0 0 0,0 0 1 0 0,0 0-1 0 0,0 0 0 0 0,0 0 1 0 0,1 0-1 0 0,-1 0 0 0 0,1 0 1 0 0,-1 1-1 0 0,1-1 0 0 0,0 0 0 0 0,0 0 1 0 0,0 0-1 0 0,0 1 0 0 0,0-1 1 0 0,1 0-1 0 0,0 4 0 0 0,0-5-84 0 0,-1-1-1 0 0,1 0 1 0 0,-1 1-1 0 0,1-1 0 0 0,0 1 1 0 0,-1-1-1 0 0,1 0 1 0 0,0 0-1 0 0,-1 1 1 0 0,1-1-1 0 0,-1 0 1 0 0,1 0-1 0 0,0 0 0 0 0,0 0 1 0 0,-1 0-1 0 0,1 1 1 0 0,0-1-1 0 0,-1-1 1 0 0,1 1-1 0 0,0 0 1 0 0,-1 0-1 0 0,1 0 0 0 0,0 0 1 0 0,-1 0-1 0 0,1-1 1 0 0,0 1-1 0 0,-1 0 1 0 0,1 0-1 0 0,0-1 1 0 0,-1 1-1 0 0,1-1 0 0 0,-1 1 1 0 0,1-1-1 0 0,7-3-5225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4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303 7 11154 0 0,'32'-7'9884'0'0,"2"7"-5493"0"0,-25 2-4409 0 0,1-1 1 0 0,0 2-1 0 0,-1-1 0 0 0,0 1 1 0 0,1 0-1 0 0,-1 1 1 0 0,0 0-1 0 0,12 8 1 0 0,-20-11-305 0 0,1 0 1 0 0,-1 1-1 0 0,0-1 1 0 0,1 0-1 0 0,-1 1 1 0 0,0-1-1 0 0,0 1 1 0 0,0-1-1 0 0,0 1 1 0 0,0 0-1 0 0,0-1 0 0 0,0 1 1 0 0,0 0-1 0 0,0 3 1 0 0,-1 16-7787 0 0,-2-12 897 0 0</inkml:trace>
  <inkml:trace contextRef="#ctx0" brushRef="#br0" timeOffset="1">0 258 16844 0 0,'1'2'555'0'0,"0"-1"0"0"0,0 0 1 0 0,1 0-1 0 0,-1 1 0 0 0,0-1 1 0 0,1 0-1 0 0,-1 0 0 0 0,1 0 1 0 0,-1 0-1 0 0,1-1 1 0 0,-1 1-1 0 0,1 0 0 0 0,2 0 1 0 0,29 4 3060 0 0,37-10-2267 0 0,-54 3-945 0 0,91-14-257 0 0,-80 10-343 0 0,1 1-1 0 0,-1 1 0 0 0,1 1 0 0 0,0 2 1 0 0,0 1-1 0 0,55 6 0 0 0,-45 8-3155 0 0,-27-6-1685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4.8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0 14227 0 0,'-7'14'4807'0'0,"-2"10"-1825"0"0,3-5-1008 0 0,0-4-2108 0 0,1 1-1 0 0,0 0 1 0 0,-3 28 0 0 0,5-13-3443 0 0,2 1-3659 0 0,1-23 221 0 0</inkml:trace>
  <inkml:trace contextRef="#ctx0" brushRef="#br0" timeOffset="1">257 152 18068 0 0,'-17'20'7074'0'0,"-16"6"-3933"0"0,-4 4-2112 0 0,5 1-1111 0 0,-58 64 377 0 0,79-82-1476 0 0,1 0 0 0 0,1 1 0 0 0,-8 16 0 0 0,16-24-2400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5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7714 0 0,'13'11'9734'0'0,"0"1"-4407"0"0,23 33-3281 0 0,-17-21-956 0 0,-11-16-1097 0 0,-1 0-1 0 0,2 0 1 0 0,-1-1 0 0 0,1 0-1 0 0,15 10 1 0 0,2-4-4505 0 0,0-5-6473 0 0,-17-6 3720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5.5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9738 0 0,'3'0'9166'0'0,"3"0"-3851"0"0,24-5-2721 0 0,-13 3-1482 0 0,10-1-585 0 0,-17 0-474 0 0,1 2-1 0 0,-1-1 0 0 0,1 2 0 0 0,0-1 1 0 0,-1 1-1 0 0,1 1 0 0 0,0 0 1 0 0,-1 1-1 0 0,1 0 0 0 0,16 5 1 0 0,-26-6-47 0 0,0 0 1 0 0,0 0-1 0 0,0 0 1 0 0,0 0 0 0 0,0 1-1 0 0,0-1 1 0 0,-1 0 0 0 0,1 0-1 0 0,0 1 1 0 0,-1-1-1 0 0,1 0 1 0 0,-1 1 0 0 0,1-1-1 0 0,-1 1 1 0 0,0-1 0 0 0,1 1-1 0 0,-1-1 1 0 0,0 1 0 0 0,0-1-1 0 0,0 1 1 0 0,0-1-1 0 0,0 1 1 0 0,0-1 0 0 0,-1 0-1 0 0,1 1 1 0 0,0-1 0 0 0,-1 1-1 0 0,1-1 1 0 0,-1 1 0 0 0,0-1-1 0 0,1 0 1 0 0,-2 2-1 0 0,-27 53 414 0 0,23-45-326 0 0,-118 183-397 0 0,117-184 145 0 0,4-5-55 0 0,0 0 0 0 0,-1 0 0 0 0,0 0 0 0 0,0 0 0 0 0,-1-1 1 0 0,-8 8-1 0 0,12-11-38 0 0,4-7 82 0 0,1 1 0 0 0,-1 0 0 0 0,1 0 0 0 0,0 1 0 0 0,8-9 0 0 0,-6 7 97 0 0,7-10 69 0 0,23-24-135 0 0,-35 38 181 0 0,0 1 1 0 0,0-1-1 0 0,1 1 0 0 0,-1 0 1 0 0,1 0-1 0 0,-1 0 0 0 0,1 0 1 0 0,0 0-1 0 0,-1 0 0 0 0,1 0 1 0 0,0 1-1 0 0,-1-1 0 0 0,1 0 1 0 0,0 1-1 0 0,0 0 0 0 0,0-1 1 0 0,0 1-1 0 0,0 0 0 0 0,-1 0 1 0 0,1 0-1 0 0,3 0 1 0 0,1 4-24 0 0,0 0 0 0 0,0 0 1 0 0,0 1-1 0 0,-1 0 1 0 0,1 0-1 0 0,-1 0 1 0 0,8 11-1 0 0,10 8-1612 0 0,6-5-3413 0 0,-7-12-4972 0 0,-13-6 2408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5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 17060 0 0,'3'19'7480'0'0,"-3"8"-4002"0"0,-12 25-2358 0 0,2 1 0 0 0,2 0 0 0 0,-1 99 0 0 0,8-83-1242 0 0,2 82-50 0 0,8-51-4122 0 0,-9-100 4186 0 0,0-1-1 0 0,0 1 1 0 0,1-1-868 0 0,-1 1 868 0 0,0 0 0 0 0,1 0-1 0 0,-1 0 1 0 0,0 0-1 0 0,0 0 1 0 0,0 0 0 0 0,0 0-1 0 0,0 0 1 0 0,1 0-1 0 0,-1 0 1 0 0,0 0 0 0 0,0 0-1 0 0,0 0 1 0 0,0 0-1 0 0,1 0 1 0 0,-1 0 0 0 0,0 0-1 0 0,0 0 1 0 0,0 0 0 0 0,0 0-1 0 0,1 0 1 0 0,-1 1-1 0 0,0-1 1 0 0,0 0 0 0 0,0 0-1 0 0,0 0 1 0 0,1 1-868 0 0,-1-1 868 0 0,0 0 0 0 0,0 1-1 0 0,0-1 1 0 0,0 0-1 0 0,0 0 1 0 0,0 0 0 0 0,0 0-1 0 0,0 0 1 0 0,0 1-1 0 0,0-1 1 0 0,0 0 0 0 0,6-13-7448 0 0</inkml:trace>
  <inkml:trace contextRef="#ctx0" brushRef="#br0" timeOffset="1">17 399 14611 0 0,'0'-1'568'0'0,"1"0"1"0"0,0-1-1 0 0,-1 1 1 0 0,1 0-1 0 0,0-1 0 0 0,0 1 1 0 0,0 0-1 0 0,0 0 0 0 0,0 0 1 0 0,0 0-1 0 0,0 0 0 0 0,0 0 1 0 0,0 0-1 0 0,1 0 0 0 0,1-1 1 0 0,27-7 3344 0 0,41 10-3501 0 0,-46 0 31 0 0,37 7-2041 0 0,-41-3-2301 0 0,-2 1-4094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6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199 347 11058 0 0,'1'-13'5288'0'0,"-1"10"-4366"0"0,0-1 1 0 0,0 1-1 0 0,0 0 0 0 0,0-1 0 0 0,0 1 0 0 0,-1 0 0 0 0,1-1 0 0 0,-1 1 1 0 0,-1-4-1 0 0,1 6-806 0 0,0 0-1 0 0,0 0 1 0 0,0 0 0 0 0,0 0 0 0 0,0 0-1 0 0,0 0 1 0 0,0 1 0 0 0,0-1 0 0 0,0 0-1 0 0,-1 1 1 0 0,1-1 0 0 0,0 1 0 0 0,0-1 0 0 0,-1 1-1 0 0,1 0 1 0 0,0-1 0 0 0,-1 1 0 0 0,1 0-1 0 0,0 0 1 0 0,-1 0 0 0 0,1 0 0 0 0,0 0-1 0 0,-1 0 1 0 0,1 0 0 0 0,0 1 0 0 0,0-1 0 0 0,-1 0-1 0 0,1 1 1 0 0,-2 0 0 0 0,-6 2 12 0 0,0 1 0 0 0,1 0-1 0 0,0 0 1 0 0,0 0 0 0 0,0 1 0 0 0,0 0 0 0 0,1 1 0 0 0,-1 0 0 0 0,2 0-1 0 0,-1 0 1 0 0,1 1 0 0 0,-1 0 0 0 0,2 0 0 0 0,-1 1 0 0 0,1-1 0 0 0,-5 12 0 0 0,5-11-112 0 0,1 0 1 0 0,0 0 0 0 0,0 1 0 0 0,1-1 0 0 0,0 1 0 0 0,0 0 0 0 0,1 0 0 0 0,0 0 0 0 0,1 0 0 0 0,0 0 0 0 0,0 1 0 0 0,1-1 0 0 0,1 0 0 0 0,-1 0 0 0 0,1 0 0 0 0,3 12 0 0 0,-3-17-30 0 0,1-1-1 0 0,-1 1 1 0 0,1 0 0 0 0,0-1 0 0 0,0 1-1 0 0,0-1 1 0 0,0 0 0 0 0,1 1 0 0 0,0-1-1 0 0,-1 0 1 0 0,1-1 0 0 0,0 1 0 0 0,0 0 0 0 0,0-1-1 0 0,1 0 1 0 0,-1 0 0 0 0,0 0 0 0 0,1 0-1 0 0,0 0 1 0 0,-1-1 0 0 0,1 1 0 0 0,0-1 0 0 0,0 0-1 0 0,0 0 1 0 0,0 0 0 0 0,0-1 0 0 0,0 0-1 0 0,0 0 1 0 0,0 0 0 0 0,0 0 0 0 0,0 0 0 0 0,0-1-1 0 0,0 1 1 0 0,-1-1 0 0 0,5-2 0 0 0,1 1-37 0 0,0-1-1 0 0,0 0 1 0 0,0 0 0 0 0,-1-1 0 0 0,0 0 0 0 0,0 0 0 0 0,0-1 0 0 0,0 0-1 0 0,-1-1 1 0 0,1 0 0 0 0,-2 0 0 0 0,1 0 0 0 0,-1-1 0 0 0,8-9-1 0 0,-11 9 6 0 0,1 1-1 0 0,-1 0 0 0 0,-1-1 0 0 0,1 0 0 0 0,-1 0 1 0 0,0 1-1 0 0,-1-1 0 0 0,0 0 0 0 0,0 0 0 0 0,0-1 0 0 0,-1 1 1 0 0,0 0-1 0 0,0 0 0 0 0,-1 0 0 0 0,0 0 0 0 0,0 0 0 0 0,-1 0 1 0 0,0 0-1 0 0,0 0 0 0 0,0 1 0 0 0,-7-13 0 0 0,-7-10-26 0 0,0 0-1 0 0,-2 2 1 0 0,-32-39-1 0 0,23 31 66 0 0,5 7 81 0 0,10 13-42 0 0,0 0 1 0 0,1 0-1 0 0,1-1 0 0 0,0-1 1 0 0,-10-24-1 0 0,20 40-31 0 0,-1 0 0 0 0,1 0-1 0 0,0 0 1 0 0,-1 0 0 0 0,1 0 0 0 0,0 0 0 0 0,0 0-1 0 0,0 0 1 0 0,0 0 0 0 0,0 0 0 0 0,0 0 0 0 0,0 0-1 0 0,0 0 1 0 0,0 0 0 0 0,1 0 0 0 0,-1 0 0 0 0,0 0-1 0 0,1 0 1 0 0,-1 0 0 0 0,1 0 0 0 0,-1 0 0 0 0,1 0-1 0 0,-1 1 1 0 0,1-1 0 0 0,-1 0 0 0 0,1 0-1 0 0,1 0 1 0 0,0-1 16 0 0,0 1 0 0 0,1-1 0 0 0,-1 1 0 0 0,1 0 0 0 0,-1 0 0 0 0,1 0-1 0 0,0 0 1 0 0,-1 0 0 0 0,1 1 0 0 0,3-1 0 0 0,5 0 46 0 0,0 0-1 0 0,1 1 1 0 0,-1 0 0 0 0,12 2-1 0 0,8 4 143 0 0,43 12-1 0 0,-62-14-160 0 0,-1 0-1 0 0,1 0 1 0 0,-1 1 0 0 0,-1 0 0 0 0,1 1-1 0 0,18 14 1 0 0,-26-17-34 0 0,0 0-1 0 0,0 0 1 0 0,0 1-1 0 0,0-1 1 0 0,-1 1-1 0 0,1-1 1 0 0,-1 1-1 0 0,0 0 1 0 0,0 0-1 0 0,-1 0 1 0 0,1 0-1 0 0,-1 1 1 0 0,0-1-1 0 0,0 0 1 0 0,0 1-1 0 0,0-1 1 0 0,-1 0-1 0 0,0 1 1 0 0,0-1-1 0 0,0 1 1 0 0,0-1-1 0 0,-1 0 1 0 0,0 1-1 0 0,0-1 1 0 0,0 0-1 0 0,0 1 1 0 0,-1-1-1 0 0,1 0 1 0 0,-1 0-1 0 0,0 0 1 0 0,-3 4-1 0 0,0 0-237 0 0,0 0 0 0 0,0-1-1 0 0,-1 1 1 0 0,0-1 0 0 0,0 0-1 0 0,0-1 1 0 0,-1 1 0 0 0,0-1-1 0 0,0-1 1 0 0,-1 1 0 0 0,0-1-1 0 0,1-1 1 0 0,-2 1 0 0 0,-8 2 0 0 0,12-3-2544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14 12299 0 0,'-2'5'9381'0'0,"0"6"-4371"0"0,-7 63-2400 0 0,5-41-2241 0 0,4-31-452 0 0,1-5-84 0 0,4-19-340 0 0,2-8 208 0 0,-5 18 240 0 0,0-1-1 0 0,1 1 1 0 0,1 0-1 0 0,10-23 0 0 0,-15 88 1275 0 0,2-32-867 0 0,-1-9-261 0 0,0 0-12 0 0,0 0 0 0 0,1 0 0 0 0,3 18 0 0 0,13-89-1036 0 0,-11 32 750 0 0,7-22 247 0 0,-12 101 828 0 0,-2-41-805 0 0,0-4-33 0 0,1 1 1 0 0,-1-1 0 0 0,1 1-1 0 0,0-1 1 0 0,1 1 0 0 0,1 7-1 0 0,17-67-380 0 0,3-15 270 0 0,-16 120 178 0 0,-5-46-16 0 0,-1-2-74 0 0,1-1 1 0 0,-1 1 0 0 0,1 0 0 0 0,0-1 0 0 0,0 1 0 0 0,0-1 0 0 0,4 9-1 0 0,8-64-217 0 0,-4 23 74 0 0,-6 53 646 0 0,-1 0-591 0 0,-1-19 81 0 0,-1 0 0 0 0,1 1 0 0 0,-1-1 0 0 0,-1 1 0 0 0,1-1 0 0 0,-2 9 0 0 0,12-94-272 0 0,-8 73 278 0 0,4-16 127 0 0,-8 47-40 0 0,2-2-131 0 0,-4 25 249 0 0,4-46-434 0 0,0-1 1 0 0,-1 1-1 0 0,1 0 0 0 0,-1-1 1 0 0,0 1-1 0 0,0-1 1 0 0,1 1-1 0 0,-1-1 0 0 0,0 1 1 0 0,0-1-1 0 0,0 0 1 0 0,0 1-1 0 0,-3 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7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173 0 18572 0 0,'-8'4'5340'0'0,"-3"-1"-2309"0"0,-1 1-1665 0 0,3 0-1164 0 0,1 0 1 0 0,-1 1 0 0 0,1 0-1 0 0,0 1 1 0 0,1-1 0 0 0,-1 1-1 0 0,1 1 1 0 0,0 0 0 0 0,1 0-1 0 0,0 0 1 0 0,0 1 0 0 0,0-1-1 0 0,1 2 1 0 0,0-1 0 0 0,1 0-1 0 0,0 1 1 0 0,-4 12 0 0 0,4-11-196 0 0,0 0-1 0 0,1 0 1 0 0,0 0 0 0 0,1 0 0 0 0,0 1 0 0 0,1-1-1 0 0,0 0 1 0 0,0 1 0 0 0,1-1 0 0 0,1 1 0 0 0,-1-1-1 0 0,2 1 1 0 0,0-1 0 0 0,0 0 0 0 0,6 18 0 0 0,-5-23-45 0 0,-1 0 0 0 0,1 0 0 0 0,0 0 0 0 0,0 0 1 0 0,1-1-1 0 0,-1 0 0 0 0,1 1 0 0 0,0-1 0 0 0,0-1 1 0 0,0 1-1 0 0,1 0 0 0 0,-1-1 0 0 0,1 0 1 0 0,0 0-1 0 0,0-1 0 0 0,0 1 0 0 0,0-1 0 0 0,0 0 1 0 0,1 0-1 0 0,-1-1 0 0 0,1 1 0 0 0,-1-1 0 0 0,1-1 1 0 0,-1 1-1 0 0,9-1 0 0 0,-6 0 20 0 0,-1-1 0 0 0,1 0 0 0 0,-1-1 0 0 0,1 1-1 0 0,-1-1 1 0 0,0-1 0 0 0,0 0 0 0 0,0 0 0 0 0,0 0 0 0 0,0-1 0 0 0,-1 1 0 0 0,1-2-1 0 0,-1 1 1 0 0,0-1 0 0 0,-1 0 0 0 0,1 0 0 0 0,-1 0 0 0 0,7-9 0 0 0,-4 4-21 0 0,-1-1 1 0 0,0 0 0 0 0,0 0-1 0 0,-1 0 1 0 0,0-1 0 0 0,-1 0-1 0 0,0 0 1 0 0,3-13-1 0 0,-7 20 39 0 0,0-1-1 0 0,-1 1 1 0 0,1-1-1 0 0,-1 0 1 0 0,0 0-1 0 0,-1 1 1 0 0,1-1-1 0 0,-1 0 1 0 0,0 1-1 0 0,-1-1 1 0 0,1 1-1 0 0,-1-1 1 0 0,0 1-1 0 0,-1 0 1 0 0,1 0-1 0 0,-1 0 1 0 0,0 0-1 0 0,0 0 1 0 0,-1 0-1 0 0,-6-6 0 0 0,3 3-23 0 0,-1 0 0 0 0,-1 1 0 0 0,1 1-1 0 0,-1-1 1 0 0,0 1 0 0 0,-1 1 0 0 0,1 0-1 0 0,-1 0 1 0 0,0 1 0 0 0,0 0-1 0 0,-1 0 1 0 0,1 1 0 0 0,-1 1 0 0 0,0 0-1 0 0,-14-1 1 0 0,17 3-853 0 0,0 0 1 0 0,0 0-1 0 0,0 1 1 0 0,0 0-1 0 0,0 0 0 0 0,0 1 1 0 0,-15 5-1 0 0,11 0-7345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09.6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14955 0 0,'4'3'9257'0'0,"4"2"-8050"0"0,-11 11-4685 0 0,1 1-6348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10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19980 0 0,'8'11'4261'0'0,"2"-3"-3292"0"0,2 3-1355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49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7 9434 0 0,'1'0'18279'0'0,"-1"16"-17051"0"0,-3 4-828 0 0,0 0-1 0 0,1 1 1 0 0,1-1 0 0 0,2 23 0 0 0,-2-42-390 0 0,1 1-1 0 0,0-1 1 0 0,0 0-1 0 0,1 1 1 0 0,-1-1 0 0 0,0 0-1 0 0,0 0 1 0 0,1 1 0 0 0,-1-1-1 0 0,0 0 1 0 0,1 0-1 0 0,0 1 1 0 0,-1-1 0 0 0,1 0-1 0 0,0 0 1 0 0,-1 0-1 0 0,1 0 1 0 0,0 0 0 0 0,0 0-1 0 0,0 0 1 0 0,0 0 0 0 0,0 0-1 0 0,0 0 1 0 0,0 0-1 0 0,0-1 1 0 0,0 1 0 0 0,0-1-1 0 0,1 1 1 0 0,-1 0 0 0 0,0-1-1 0 0,0 0 1 0 0,3 1-1 0 0,54 2 392 0 0,-40-1-368 0 0,0-1-1 0 0,-1 0 0 0 0,1-2 1 0 0,21-3-1 0 0,-38 3-32 0 0,1 1 0 0 0,-1-1 0 0 0,0 0 0 0 0,0 0 1 0 0,0 0-1 0 0,0 0 0 0 0,0 0 0 0 0,0-1 0 0 0,0 1 0 0 0,-1 0 0 0 0,1 0 0 0 0,0-1 0 0 0,0 1 0 0 0,-1 0 0 0 0,1-1 1 0 0,-1 1-1 0 0,0 0 0 0 0,1-1 0 0 0,-1 1 0 0 0,0-1 0 0 0,0 1 0 0 0,0-1 0 0 0,0 1 0 0 0,0-2 0 0 0,1-47-27 0 0,-2 40 121 0 0,2 2-109 0 0,-1-1-1 0 0,-1 1 0 0 0,0 0 0 0 0,0 0 0 0 0,-3-12 0 0 0,3 18 17 0 0,0 1-1 0 0,1-1 1 0 0,-1 1-1 0 0,0-1 1 0 0,1 1 0 0 0,-1-1-1 0 0,0 1 1 0 0,0-1-1 0 0,0 1 1 0 0,-1 0-1 0 0,1 0 1 0 0,0 0-1 0 0,0-1 1 0 0,-1 1-1 0 0,1 0 1 0 0,0 0-1 0 0,-1 1 1 0 0,1-1 0 0 0,-1 0-1 0 0,1 0 1 0 0,-1 1-1 0 0,0-1 1 0 0,1 1-1 0 0,-1 0 1 0 0,1-1-1 0 0,-1 1 1 0 0,0 0-1 0 0,1 0 1 0 0,-1 0 0 0 0,0 0-1 0 0,1 0 1 0 0,-4 1-1 0 0,-38 1-11 0 0,31-2 19 0 0,0 0 0 0 0,1 1 0 0 0,-1 0 0 0 0,-18 5 0 0 0,40-4 104 0 0,-9 20-37 0 0,-1-18-99 0 0,-2 13 29 0 0,0 0-1 0 0,2 1 1 0 0,0-1 0 0 0,3 20 0 0 0,14-98-464 0 0,-16 58 458 0 0,9-28 46 0 0,-7 35 66 0 0,-3 18 94 0 0,6 11 1 0 0,-2-36-304 0 0,1-18 30 0 0,4-11 84 0 0,-6 36 69 0 0,-3 18 60 0 0,0-19-168 0 0,0 0 1 0 0,-1-1 0 0 0,1 1-1 0 0,1-1 1 0 0,-1 1 0 0 0,0 0-1 0 0,1-1 1 0 0,-1 1-1 0 0,1 0 1 0 0,1 4 0 0 0,4-10-223 0 0,1-18 104 0 0,-6 21 128 0 0,6-28 75 0 0,-2 54 553 0 0,1 9 768 0 0,2-17-3545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7:00.6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12 7546 0 0,'-3'6'19817'0'0,"-3"29"-15753"0"0,1 28-6634 0 0,6-43 4256 0 0,-1-19-1671 0 0,0 1 1 0 0,0-1 0 0 0,0 0 0 0 0,0 0-1 0 0,0 1 1 0 0,1-1 0 0 0,-1 0 0 0 0,1 0 0 0 0,-1 1-1 0 0,1-1 1 0 0,-1 0 0 0 0,1 0 0 0 0,0 0 0 0 0,0 0-1 0 0,-1 0 1 0 0,1 0 0 0 0,0 0 0 0 0,0 0 0 0 0,0 0-1 0 0,0 0 1 0 0,0-1 0 0 0,0 1 0 0 0,0 0 0 0 0,2 0-1 0 0,30 1 358 0 0,-11-3-258 0 0,-13 1-111 0 0,0 0 9 0 0,-1 1 0 0 0,1-1 0 0 0,0-1 0 0 0,-1 0 0 0 0,1 0 0 0 0,-1 0 0 0 0,1-1 0 0 0,-1 0 0 0 0,15-7 0 0 0,-21 7-14 0 0,-1 1 0 0 0,0-1 0 0 0,1 0 1 0 0,-1 1-1 0 0,0-1 0 0 0,0 0 0 0 0,0 0 1 0 0,-1 0-1 0 0,1 0 0 0 0,0 0 0 0 0,-1 0 1 0 0,1 0-1 0 0,-1 0 0 0 0,0 0 0 0 0,0-1 1 0 0,0 1-1 0 0,0 0 0 0 0,0 0 0 0 0,0 0 0 0 0,-1-3 1 0 0,-10-48-10 0 0,9 44 14 0 0,2 7 0 0 0,0 0-1 0 0,-1 0 0 0 0,1 0 0 0 0,-1 0 0 0 0,1 1 0 0 0,-1-1 0 0 0,0 0 0 0 0,0 0 1 0 0,0 1-1 0 0,0-1 0 0 0,0 0 0 0 0,0 1 0 0 0,0-1 0 0 0,0 1 0 0 0,0-1 0 0 0,-3-1 1 0 0,2 3 2 0 0,-1-1 0 0 0,1 1 0 0 0,0-1 0 0 0,-1 1 0 0 0,1 0 0 0 0,0 0 0 0 0,-1 0 0 0 0,1 0 0 0 0,0 0 0 0 0,-1 1 0 0 0,-2 0 0 0 0,-10 1 2 0 0,-61 1 525 0 0,78 9-527 0 0,-1-1-1 0 0,0 1 1 0 0,0 0-1 0 0,-1-1 0 0 0,-2 14 1 0 0,2-6-47 0 0,1-29-62 0 0,6-46-509 0 0,-3 41 533 0 0,-1 32 437 0 0,-3-9-289 0 0,0-3-56 0 0,0 0 0 0 0,0 0 1 0 0,0 1-1 0 0,1-1 0 0 0,-1 0 0 0 0,1 0 1 0 0,3 6-1 0 0,10-55-387 0 0,-10 32 321 0 0,6-9-60 0 0,-9 22 125 0 0,0 0 1 0 0,-1 0-1 0 0,1 1 0 0 0,-1-1 0 0 0,1 0 1 0 0,-1 0-1 0 0,1 1 0 0 0,-1-1 0 0 0,0 0 1 0 0,1 0-1 0 0,-1 1 0 0 0,0-1 0 0 0,0 0 1 0 0,0 1-1 0 0,0-1 0 0 0,0 0 1 0 0,0 1-1 0 0,-1 1 0 0 0,1-2-4 0 0,0 3 1 0 0,0 0 0 0 0,0 0 0 0 0,1 0-1 0 0,-1 0 1 0 0,1 0 0 0 0,0 0-1 0 0,0 0 1 0 0,0 0 0 0 0,1 0-1 0 0,2 6 1 0 0,16-54-308 0 0,-10-7 222 0 0,-10 60 138 0 0,-1 1 1 0 0,2 0-1 0 0,0-1 1 0 0,0 1-1 0 0,2 9 1 0 0,-1-8-35 0 0,0-10-37 0 0,1-7-17 0 0,5-19-58 0 0,6-30-40 0 0,-10 116 325 0 0,-4-44-162 0 0,2 10-144 0 0,6-57 41 0 0,-6 1-4 0 0,-3 24 71 0 0,1 1 1 0 0,0-1-1 0 0,0 1 1 0 0,1-1-1 0 0,0 1 0 0 0,-1 0 1 0 0,1-1-1 0 0,1 1 1 0 0,-1 0-1 0 0,2-5 0 0 0,-2 52-186 0 0,0-34-3094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7:05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0 10722 0 0,'0'3'10075'0'0,"-1"4"-4399"0"0,-1 8-2816 0 0,-1 10-1827 0 0,-1 7 36 0 0,2-23-960 0 0,1 0 1 0 0,0 0-1 0 0,0 1 1 0 0,1-1-1 0 0,0 0 1 0 0,0 1-1 0 0,1-1 1 0 0,1 0-1 0 0,2 12 1 0 0,-3-23-104 0 0,1 1 0 0 0,0 0 0 0 0,-1 0 0 0 0,1 0 0 0 0,0 0 0 0 0,-1 0 1 0 0,1 0-1 0 0,0 0 0 0 0,0 0 0 0 0,0 1 0 0 0,0-1 0 0 0,0 1 0 0 0,-1 0 1 0 0,1-1-1 0 0,0 1 0 0 0,0 0 0 0 0,0 0 0 0 0,4 0 0 0 0,47-4 115 0 0,-37 4-121 0 0,-12 1 0 0 0,1-1 0 0 0,0 1 0 0 0,0-1 0 0 0,0-1 0 0 0,0 1 0 0 0,0-1 0 0 0,0 0 0 0 0,-1 0 0 0 0,1 0 0 0 0,7-3 0 0 0,-18-36 0 0 0,8 11 0 0 0,0 17 0 0 0,-1 0 0 0 0,-1 0 0 0 0,-1-19 0 0 0,0 30 0 0 0,0-1 0 0 0,0 1 0 0 0,1-1 0 0 0,-1 0 0 0 0,-1 1 0 0 0,1 0 0 0 0,0-1 0 0 0,0 1 0 0 0,0 0 0 0 0,-1-1 0 0 0,1 1 0 0 0,-1 0 0 0 0,1 0 0 0 0,-1 0 0 0 0,1 0 0 0 0,-1 1 0 0 0,1-1 0 0 0,-1 0 0 0 0,0 1 0 0 0,0-1 0 0 0,1 1 0 0 0,-1-1 0 0 0,0 1 0 0 0,0 0 0 0 0,0 0 0 0 0,1 0 0 0 0,-1 0 0 0 0,-2 0 0 0 0,-64 1 0 0 0,56 0 0 0 0,11-1 0 0 0,-1 0 0 0 0,1 0 0 0 0,-1 0 0 0 0,1 0 0 0 0,0 0 0 0 0,-1 1 0 0 0,1-1 0 0 0,0 0 0 0 0,-1 1 0 0 0,1-1 0 0 0,0 1 0 0 0,-1 0 0 0 0,1-1 0 0 0,0 1 0 0 0,0 0 0 0 0,-1 0 0 0 0,1-1 0 0 0,0 1 0 0 0,0 0 0 0 0,0 0 0 0 0,0 0 0 0 0,0 1 0 0 0,-1 0 0 0 0,-3 34 0 0 0,4-21 0 0 0,0-5 0 0 0,0-5 0 0 0,0-1 0 0 0,1 1 0 0 0,-1 0 0 0 0,1 0 0 0 0,0 0 0 0 0,1-1 0 0 0,-1 1 0 0 0,1 0 0 0 0,0 0 0 0 0,2 6 0 0 0,2-64 0 0 0,-3 35-67 0 0,-1 14 45 0 0,0 0 1 0 0,-1 0 0 0 0,1 1 0 0 0,-1-1-1 0 0,0 0 1 0 0,0 0 0 0 0,0 0-1 0 0,-1 0 1 0 0,1 0 0 0 0,-2-4 0 0 0,-6 61 322 0 0,5 25-301 0 0,5-95 0 0 0,0 0 0 0 0,1 1 0 0 0,1-1 0 0 0,9-24 0 0 0,0 80 0 0 0,-12-35 0 0 0,5 33 0 0 0,-2-39 0 0 0,2-22 0 0 0,11-45 0 0 0,-19 79 0 0 0,0 0 0 0 0,1-1 0 0 0,0 1 0 0 0,1 0 0 0 0,0 0 0 0 0,0 0 0 0 0,1 0 0 0 0,4 17 0 0 0,13-86 0 0 0,-14 46 0 0 0,0 13 0 0 0,3 26 0 0 0,-1 46 0 0 0,2-92-167 0 0,-2 17 55 0 0,-1 16 66 0 0,-6-12 47 0 0,1 1 1 0 0,0-1-1 0 0,0 0 1 0 0,0 0 0 0 0,0 0-1 0 0,0 0 1 0 0,0 0-1 0 0,0 0 1 0 0,0 0 0 0 0,1 0-1 0 0,-1 0 1 0 0,0 0-1 0 0,1 0 1 0 0,-1 0 0 0 0,0 0-1 0 0,1 0 1 0 0,0 0-1 0 0,-1 0 1 0 0,1 0 0 0 0,-1 0-1 0 0,1-1 1 0 0,0 1-1 0 0,0 0 1 0 0,-1 0 0 0 0,1-1-1 0 0,0 1 1 0 0,0 0-1 0 0,0-1 1 0 0,0 1 0 0 0,0-1-1 0 0,0 1 1 0 0,0-1-1 0 0,0 0 1 0 0,0 1 0 0 0,0-1-1 0 0,0 0 1 0 0,0 0-1 0 0,0 1 1 0 0,2-1 0 0 0,8-1 67 0 0,-2 0-11 0 0,-18 1-156 0 0,-26 1 167 0 0,22 0-72 0 0,0-1 0 0 0,0 0 0 0 0,0-1-1 0 0,-22-4 1 0 0,27 3-1289 0 0,-10 1 4116 0 0,14 1-4624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7:08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12059 0 0,'0'2'14805'0'0,"-1"4"-12125"0"0,-5 37-1341 0 0,0 53 1 0 0,7-95-1331 0 0,0 0 1 0 0,-1 0-1 0 0,1 0 0 0 0,0 0 1 0 0,0 0-1 0 0,0 0 1 0 0,0 0-1 0 0,0 0 0 0 0,0 0 1 0 0,0-1-1 0 0,0 1 0 0 0,0-1 1 0 0,1 1-1 0 0,-1 0 1 0 0,0-1-1 0 0,0 0 0 0 0,1 1 1 0 0,-1-1-1 0 0,0 0 0 0 0,0 0 1 0 0,1 0-1 0 0,-1 1 1 0 0,0-1-1 0 0,1-1 0 0 0,0 1 1 0 0,44 2 280 0 0,-42-2-280 0 0,27 2-10 0 0,-23-1 0 0 0,-1 0 0 0 0,0-1 0 0 0,0 0 0 0 0,1 0 0 0 0,-1 0 0 0 0,0-1 0 0 0,0 0 0 0 0,0-1 0 0 0,11-2 0 0 0,-16-3 0 0 0,-1 0 0 0 0,1 0 0 0 0,-1 1 0 0 0,0-1 0 0 0,-1 0 0 0 0,0 0 0 0 0,0-7 0 0 0,0 12 0 0 0,0-2 0 0 0,0-1 0 0 0,0 1 0 0 0,-1 0 0 0 0,1-1 0 0 0,-1 1 0 0 0,0 0 0 0 0,0 0 0 0 0,0-1 0 0 0,-1 1 0 0 0,1 0 0 0 0,-1 0 0 0 0,0 1 0 0 0,0-1 0 0 0,-1 0 0 0 0,-2-3 0 0 0,2 4 0 0 0,0 1 0 0 0,1 0 0 0 0,-1 0 0 0 0,0 0 0 0 0,0 0 0 0 0,-1 0 0 0 0,1 1 0 0 0,0-1 0 0 0,0 1 0 0 0,-1 0 0 0 0,1 0 0 0 0,-1 0 0 0 0,1 1 0 0 0,-1-1 0 0 0,1 1 0 0 0,-1 0 0 0 0,0 0 0 0 0,-6 0 0 0 0,-77 3 0 0 0,89 0 0 0 0,-1 1 0 0 0,0 0 0 0 0,0 0 0 0 0,-1 1 0 0 0,1-1 0 0 0,-1 0 0 0 0,0 0 0 0 0,0 0 0 0 0,0 0 0 0 0,-1 6 0 0 0,1 0 0 0 0,-1 12 0 0 0,0-17 0 0 0,0-1 0 0 0,1 1 0 0 0,0 0 0 0 0,0-1 0 0 0,0 1 0 0 0,1 0 0 0 0,-1-1 0 0 0,3 6 0 0 0,10-60-27 0 0,-8 2 31 0 0,-3 37 11 0 0,1 47-7 0 0,-2-26-8 0 0,-1-6 0 0 0,-1-1 0 0 0,1 1 0 0 0,1 0 0 0 0,-1 0 0 0 0,0 0 0 0 0,1-1 0 0 0,0 1 0 0 0,0 0 0 0 0,0-1 0 0 0,0 1 0 0 0,3 5 0 0 0,13-55 0 0 0,-16 23-8 0 0,-1 20 7 0 0,0-1 0 0 0,0 0 0 0 0,0 0 0 0 0,1 0 0 0 0,-1 0 0 0 0,1 1 0 0 0,2-8 0 0 0,4 64 17 0 0,-6-34-16 0 0,2 6 0 0 0,6-51 0 0 0,-7 14 0 0 0,-2 7 0 0 0,1 0 0 0 0,0 0 0 0 0,0 1 0 0 0,1-1 0 0 0,-1 0 0 0 0,1 0 0 0 0,0 1 0 0 0,3-6 0 0 0,1 55 0 0 0,-3-8 0 0 0,1-39 0 0 0,2-21 0 0 0,3-8 0 0 0,-6 32 0 0 0,-2 20 0 0 0,-2-7 3 0 0,1-10-6 0 0,-1 0 0 0 0,1 0 1 0 0,0 0-1 0 0,1 0 0 0 0,-1 0 1 0 0,0 0-1 0 0,1 0 0 0 0,2 6 1 0 0,-2-22-7086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33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4513 0 0,'0'5'15327'0'0,"-1"9"-7434"0"0,1 4-5311 0 0,-3 37-4622 0 0,3-38 4071 0 0,0 103-1688 0 0,0-119-340 0 0,0-1-1 0 0,0 1 1 0 0,0-1-1 0 0,0 1 0 0 0,0-1 1 0 0,0 1-1 0 0,0-1 1 0 0,0 1-1 0 0,1-1 1 0 0,-1 1-1 0 0,0-1 1 0 0,0 0-1 0 0,0 1 1 0 0,1-1-1 0 0,-1 1 0 0 0,0-1 1 0 0,0 0-1 0 0,1 1 1 0 0,-1-1-1 0 0,0 1 1 0 0,1-1-1 0 0,-1 0 1 0 0,1 0-1 0 0,-1 1 1 0 0,0-1-1 0 0,1 0 0 0 0,-1 0 1 0 0,1 1-1 0 0,-1-1 1 0 0,1 0-1 0 0,-1 0 1 0 0,0 0-1 0 0,1 0 1 0 0,-1 0-1 0 0,1 0 1 0 0,-1 0-1 0 0,1 0 0 0 0,-1 0 1 0 0,1 0-1 0 0,-1 0 1 0 0,1 0-1 0 0,-1 0 1 0 0,1 0-1 0 0,-1 0 1 0 0,1 0-1 0 0,-1 0 1 0 0,1-1-1 0 0,-1 1 0 0 0,0 0 1 0 0,1 0-1 0 0,-1-1 1 0 0,1 1-1 0 0,-1 0 1 0 0,0 0-1 0 0,1-1 1 0 0,19-3 43 0 0,28 0 66 0 0,-28 1-15 0 0,1 1 0 0 0,-1 2 0 0 0,31 2 0 0 0,-50-2-97 0 0,1 0 0 0 0,-1 1-1 0 0,0-1 1 0 0,0 0 0 0 0,0 0-1 0 0,0 0 1 0 0,1 0-1 0 0,-1 0 1 0 0,0 0 0 0 0,0 0-1 0 0,0 0 1 0 0,1 0 0 0 0,-1-1-1 0 0,0 1 1 0 0,0 0 0 0 0,0-1-1 0 0,0 1 1 0 0,0-1-1 0 0,0 1 1 0 0,0-1 0 0 0,0 0-1 0 0,0 1 1 0 0,0-1 0 0 0,0 0-1 0 0,0 0 1 0 0,0 0 0 0 0,0 1-1 0 0,0-1 1 0 0,-1 0 0 0 0,1 0-1 0 0,0-2 1 0 0,1-1-7 0 0,-1-1 0 0 0,-1 1 0 0 0,1-1 0 0 0,-1 1 0 0 0,0-1 0 0 0,0 1 0 0 0,0-7 0 0 0,-1-14 105 0 0,2 12-209 0 0,0 4 99 0 0,0 0 0 0 0,0 0 0 0 0,-1 1 0 0 0,-1-1 1 0 0,1 0-1 0 0,-1 0 0 0 0,-1 0 0 0 0,0 1 0 0 0,-3-12 1 0 0,2 18 14 0 0,1 0 0 0 0,0 0 0 0 0,-1 0 1 0 0,0 0-1 0 0,1 1 0 0 0,-1-1 0 0 0,0 1 1 0 0,0 0-1 0 0,0-1 0 0 0,0 1 0 0 0,0 0 1 0 0,0 1-1 0 0,0-1 0 0 0,0 1 0 0 0,0-1 1 0 0,0 1-1 0 0,-4 0 0 0 0,-65 2-55 0 0,48 0-18 0 0,-27-1 430 0 0,52 1-362 0 0,0 0 1 0 0,0-1-1 0 0,0 1 1 0 0,0 0-1 0 0,0 0 1 0 0,0 0-1 0 0,-1 0 1 0 0,1 0-1 0 0,-1-1 1 0 0,1 1-1 0 0,-1 0 0 0 0,0 0 1 0 0,0 0-1 0 0,1 1 1 0 0,-2 1-1 0 0,6 55 122 0 0,-4-38-10 0 0,0-10 62 0 0,0-6-179 0 0,0-1 0 0 0,0 1 1 0 0,-1 0-1 0 0,1-1 0 0 0,-1 1 0 0 0,-1 0 0 0 0,1-1 1 0 0,-1 1-1 0 0,-1 6 0 0 0,5-21-35 0 0,0 1 0 0 0,-1 0 0 0 0,0-1-1 0 0,-1 1 1 0 0,1-17 0 0 0,0 10 31 0 0,-1 7-74 0 0,3-16 8 0 0,-1 49 151 0 0,-2-15-74 0 0,-1-1 57 0 0,1 1 0 0 0,0-1 0 0 0,0 1 0 0 0,1-1 1 0 0,5 16-1 0 0,7-74-376 0 0,-8-14 184 0 0,-5 81 230 0 0,0 0-1 0 0,2 0 0 0 0,-1-1 0 0 0,8 23 0 0 0,-10-44-165 0 0,0-1-1 0 0,1 0 1 0 0,-1 0 0 0 0,1 1-1 0 0,1-1 1 0 0,3-9 0 0 0,0-7 121 0 0,-1 8-37 0 0,-2 16 54 0 0,2 33 115 0 0,4 18-224 0 0,6-110-345 0 0,-10 32 526 0 0,-2 18-194 0 0,-1 23 93 0 0,-1-6 28 0 0,7 62 231 0 0,1-109-6333 0 0,-2 19-5965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36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 6593 0 0,'0'17'13968'0'0,"-1"4"-6019"0"0,-1 8-4320 0 0,3 62-6569 0 0,4-55 5124 0 0,-5-34-2170 0 0,1-1 0 0 0,0 1 0 0 0,0-1 0 0 0,0 1 1 0 0,0-1-1 0 0,0 0 0 0 0,0 1 0 0 0,1-1 0 0 0,-1 0 0 0 0,0 0 0 0 0,1 0 1 0 0,-1 0-1 0 0,1 0 0 0 0,-1 0 0 0 0,1-1 0 0 0,-1 1 0 0 0,1 0 1 0 0,0-1-1 0 0,-1 1 0 0 0,1-1 0 0 0,0 1 0 0 0,-1-1 0 0 0,1 0 1 0 0,0 0-1 0 0,-1 0 0 0 0,3 0 0 0 0,61 0 264 0 0,-43-2-287 0 0,-19 2 36 0 0,89 6 44 0 0,-91-6-70 0 0,-1 0 0 0 0,1 0 0 0 0,0 0 0 0 0,0 0 0 0 0,0-1 0 0 0,0 1-1 0 0,0 0 1 0 0,0 0 0 0 0,0 0 0 0 0,0-1 0 0 0,0 1 0 0 0,-1-1 0 0 0,1 1 0 0 0,0 0 0 0 0,0-1 0 0 0,0 0 0 0 0,-1 1-1 0 0,1-1 1 0 0,0 1 0 0 0,-1-1 0 0 0,1 0 0 0 0,0 1 0 0 0,-1-1 0 0 0,1 0 0 0 0,-1 0 0 0 0,1 0 0 0 0,-1 1-1 0 0,1-1 1 0 0,-1 0 0 0 0,0 0 0 0 0,1 0 0 0 0,-1 0 0 0 0,0 0 0 0 0,0 0 0 0 0,0 0 0 0 0,0 0 0 0 0,0 1-1 0 0,0-1 1 0 0,0 0 0 0 0,0-2 0 0 0,-3-51-81 0 0,1 34 83 0 0,3-5-114 0 0,0 18 99 0 0,-1-1-1 0 0,1 1 0 0 0,-2-1 0 0 0,1 0 0 0 0,-1 1 0 0 0,0-1 0 0 0,0 1 0 0 0,-4-12 0 0 0,4 18 14 0 0,-1-1-1 0 0,1 1 1 0 0,0-1-1 0 0,-1 1 1 0 0,0 0-1 0 0,1-1 0 0 0,-1 1 1 0 0,0 0-1 0 0,1 0 1 0 0,-1 0-1 0 0,0 0 0 0 0,0 1 1 0 0,0-1-1 0 0,0 0 1 0 0,0 1-1 0 0,0 0 0 0 0,0-1 1 0 0,0 1-1 0 0,0 0 1 0 0,-4 0-1 0 0,-50 2-50 0 0,40 0 81 0 0,2-1 23 0 0,9 0-37 0 0,0 0 1 0 0,0 0 0 0 0,0-1 0 0 0,0 1-1 0 0,0-1 1 0 0,0-1 0 0 0,0 1-1 0 0,-6-2 1 0 0,12 16 78 0 0,-3 33 198 0 0,-1 25 15 0 0,4-67-323 0 0,0-9-24 0 0,3-24-77 0 0,8-54-49 0 0,-14 96 199 0 0,1 0 0 0 0,0 0 0 0 0,1 0 0 0 0,0 0 1 0 0,1-1-1 0 0,4 20 0 0 0,17-90-515 0 0,-16 35 499 0 0,1 3 66 0 0,-3 48 301 0 0,-4-19-375 0 0,0-2-2 0 0,0 1 0 0 0,0-1 0 0 0,1 1 0 0 0,1-1 1 0 0,-1 0-1 0 0,5 13 0 0 0,-6-27-81 0 0,1 0 0 0 0,-1 0 1 0 0,1 0-1 0 0,1 0 0 0 0,2-11 0 0 0,0 3-30 0 0,-3-1 75 0 0,-1 12 22 0 0,0 0 1 0 0,0 0 0 0 0,1 0-1 0 0,-1 1 1 0 0,1-1 0 0 0,-1 0-1 0 0,1 0 1 0 0,0 0 0 0 0,0 0-1 0 0,2-3 1 0 0,2 55 361 0 0,-4-43-289 0 0,-1-2-55 0 0,0-1 0 0 0,0 0-1 0 0,1 1 1 0 0,-1-1 0 0 0,1 0 0 0 0,-1 1 0 0 0,1-1-1 0 0,0 0 1 0 0,1 0 0 0 0,-1 0 0 0 0,3 5 0 0 0,6-51-477 0 0,-8 31 572 0 0,-2 8-133 0 0,0 0 0 0 0,1 0 0 0 0,-1 0 0 0 0,1 0 0 0 0,0 0 0 0 0,0 0-1 0 0,0 0 1 0 0,3-5 0 0 0,2 63 375 0 0,-6-49-1219 0 0,3 25 3119 0 0,0-21-4737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39.3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20 5641 0 0,'2'5'14585'0'0,"-2"4"-6859"0"0,-2 6-4850 0 0,-2 8-4840 0 0,1-3 3350 0 0,2-5-1250 0 0,0 0 0 0 0,1 0 0 0 0,0 0 0 0 0,1 1 0 0 0,6 28-1 0 0,-5-43-101 0 0,-1 0-1 0 0,1 1 0 0 0,0-1 0 0 0,-1 0 1 0 0,1 0-1 0 0,0 0 0 0 0,-1 0 0 0 0,1 0 1 0 0,0-1-1 0 0,0 1 0 0 0,0-1 0 0 0,0 1 0 0 0,0-1 1 0 0,0 1-1 0 0,0-1 0 0 0,-1 0 0 0 0,1 0 1 0 0,0 0-1 0 0,0 0 0 0 0,2-1 0 0 0,45-1-63 0 0,-48 2-2 0 0,38-2 355 0 0,-32 3-290 0 0,1-1 0 0 0,-1 0 0 0 0,0-1 1 0 0,0 0-1 0 0,1 0 0 0 0,-1-1 0 0 0,0 1 1 0 0,0-2-1 0 0,8-2 0 0 0,-1-1-25 0 0,-4 1 59 0 0,-7-17-24 0 0,-2-20-84 0 0,0 23 3 0 0,0 0-1 0 0,-2 0 0 0 0,-4-31 1 0 0,4 48 42 0 0,1 1 0 0 0,-1-1 1 0 0,0 1-1 0 0,0-1 0 0 0,0 1 0 0 0,0 0 1 0 0,-1-1-1 0 0,1 1 0 0 0,0 0 0 0 0,-1 0 1 0 0,1 0-1 0 0,-1 0 0 0 0,1 0 0 0 0,-1 0 1 0 0,1 0-1 0 0,-1 0 0 0 0,1 0 0 0 0,-1 1 1 0 0,0-1-1 0 0,0 1 0 0 0,1 0 0 0 0,-1-1 1 0 0,0 1-1 0 0,0 0 0 0 0,1 0 0 0 0,-1 0 0 0 0,0 0 1 0 0,0 0-1 0 0,-1 1 0 0 0,-65 6-44 0 0,52-4 33 0 0,-38 2-20 0 0,52-2 39 0 0,0-1 0 0 0,0 1-1 0 0,0 0 1 0 0,1 0 0 0 0,-1 0 0 0 0,1 0-1 0 0,0 0 1 0 0,-1 1 0 0 0,1-1 0 0 0,1 0-1 0 0,-1 1 1 0 0,0-1 0 0 0,1 0 0 0 0,0 1-1 0 0,0-1 1 0 0,0 1 0 0 0,0 3 0 0 0,4 68 211 0 0,6-105-506 0 0,-1-25-45 0 0,-8 49 336 0 0,0 10 49 0 0,2 21 145 0 0,8 46 142 0 0,-12-76-360 0 0,1 0 0 0 0,1 0 0 0 0,-1 0 0 0 0,1 1 0 0 0,0-1 0 0 0,0 0 0 0 0,0 1 0 0 0,4-10 0 0 0,2-10-75 0 0,2-3 62 0 0,-9 28 34 0 0,1-1 0 0 0,0 1 0 0 0,-1-1 1 0 0,1 1-1 0 0,-1 0 0 0 0,1-1 0 0 0,-1 1 0 0 0,1 0 0 0 0,-1-1 0 0 0,1 1 1 0 0,-1 0-1 0 0,0 0 0 0 0,1-1 0 0 0,-1 1 0 0 0,0 0 0 0 0,0 0 1 0 0,0 0-1 0 0,1-1 0 0 0,-1 1 0 0 0,0 0 0 0 0,0 0 0 0 0,0 0 0 0 0,0 0 1 0 0,0-1-1 0 0,-1 1 0 0 0,1 0 0 0 0,0 0 0 0 0,-1 1 0 0 0,2 13 96 0 0,2 26-275 0 0,-3-41 171 0 0,0 0-1 0 0,0 0 1 0 0,0 0-1 0 0,0 0 1 0 0,0 0 0 0 0,0 0-1 0 0,0-1 1 0 0,0 1-1 0 0,0 0 1 0 0,0 0-1 0 0,0 0 1 0 0,0 0 0 0 0,0 0-1 0 0,0 0 1 0 0,0 0-1 0 0,0 0 1 0 0,0 0-1 0 0,0 0 1 0 0,0 0-1 0 0,1 0 1 0 0,-1-1 0 0 0,0 1-1 0 0,0 0 1 0 0,0 0-1 0 0,0 0 1 0 0,0 0-1 0 0,0 0 1 0 0,0 0 0 0 0,0 0-1 0 0,0 0 1 0 0,0 0-1 0 0,0 0 1 0 0,1 0-1 0 0,-1 0 1 0 0,0 0-1 0 0,0 0 1 0 0,0 0 0 0 0,0 0-1 0 0,0 0 1 0 0,0 0-1 0 0,0 0 1 0 0,0 0-1 0 0,0 0 1 0 0,1 0 0 0 0,-1 0-1 0 0,0 0 1 0 0,5-28-35 0 0,-4 15-78 0 0,-1 8 113 0 0,0-1 0 0 0,1 1-1 0 0,0-1 1 0 0,0 1 0 0 0,0-1-1 0 0,0 1 1 0 0,1 0 0 0 0,0 0-1 0 0,3-6 1 0 0,0 59 310 0 0,-2 22-158 0 0,18-128-448 0 0,-21 57 299 0 0,9-28-189 0 0,-8 52 29 0 0,-2-8 310 0 0,0-11-161 0 0,0 1 0 0 0,0-1 0 0 0,0 0 0 0 0,1 1 0 0 0,0-1 0 0 0,0 0 0 0 0,0 1 0 0 0,1-1 0 0 0,-1 0 0 0 0,2 5 0 0 0,5-14-4317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38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14643 0 0,'-1'13'6677'0'0,"-8"-14"-5230"0"0,-10-2-1136 0 0,-2 8 277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42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11602 0 0,'0'2'17400'0'0,"-2"5"-16765"0"0,-2 11-296 0 0,1 0-1 0 0,0 1 1 0 0,1-1-1 0 0,1 0 1 0 0,1 1-1 0 0,2 23 1 0 0,-2-40-332 0 0,1 0 1 0 0,-1-1 0 0 0,0 1-1 0 0,1-1 1 0 0,-1 1-1 0 0,1-1 1 0 0,0 1 0 0 0,-1-1-1 0 0,1 0 1 0 0,0 1-1 0 0,0-1 1 0 0,0 0 0 0 0,0 1-1 0 0,0-1 1 0 0,0 0-1 0 0,1 0 1 0 0,-1 0-1 0 0,0 0 1 0 0,0 0 0 0 0,2 1-1 0 0,32 1 163 0 0,-8-3-259 0 0,-10 1 100 0 0,0 0 1 0 0,1-2 0 0 0,-1 0-1 0 0,0-1 1 0 0,24-6-1 0 0,-40 7-14 0 0,1 0 0 0 0,-1 0 0 0 0,0 0 0 0 0,0-1-1 0 0,0 1 1 0 0,0-1 0 0 0,0 1 0 0 0,0-1 0 0 0,-1 1-1 0 0,1-1 1 0 0,0 1 0 0 0,-1-1 0 0 0,1 0 0 0 0,-1 1 0 0 0,0-1-1 0 0,1 0 1 0 0,-1 1 0 0 0,0-1 0 0 0,0 0 0 0 0,0 1 0 0 0,0-1-1 0 0,-1-3 1 0 0,-3-56 112 0 0,3 42-177 0 0,3 0 35 0 0,-1-3-33 0 0,-1 22 63 0 0,0-1 1 0 0,-1 1 0 0 0,1 0-1 0 0,0-1 1 0 0,0 1 0 0 0,0 0-1 0 0,-1-1 1 0 0,1 1 0 0 0,0-1 0 0 0,0 1-1 0 0,-1 0 1 0 0,1 0 0 0 0,0-1-1 0 0,-1 1 1 0 0,1 0 0 0 0,0-1-1 0 0,-1 1 1 0 0,1 0 0 0 0,-1 0-1 0 0,1 0 1 0 0,0 0 0 0 0,-1-1-1 0 0,1 1 1 0 0,-1 0 0 0 0,1 0-1 0 0,-1 0 1 0 0,1 0 0 0 0,0 0-1 0 0,-1 0 1 0 0,1 0 0 0 0,-1 0-1 0 0,1 0 1 0 0,-1 0 0 0 0,1 0-1 0 0,0 0 1 0 0,-1 0 0 0 0,1 1-1 0 0,-1-1 1 0 0,1 0 0 0 0,-1 0 0 0 0,-8 2 9 0 0,0-2 0 0 0,0 1 1 0 0,0-1-1 0 0,0 0 0 0 0,0-1 1 0 0,-11-2-1 0 0,-36-1 230 0 0,41 3-253 0 0,15 0 16 0 0,-1 1 0 0 0,1 0-1 0 0,0 0 1 0 0,0 0 0 0 0,0 0-1 0 0,0 0 1 0 0,0 0 0 0 0,-1 0 0 0 0,1-1-1 0 0,0 1 1 0 0,0 0 0 0 0,0 0 0 0 0,0 0-1 0 0,-1 0 1 0 0,1 0 0 0 0,0 0-1 0 0,0 0 1 0 0,0 0 0 0 0,0 0 0 0 0,-1 0-1 0 0,1 0 1 0 0,0 0 0 0 0,0 0-1 0 0,0 0 1 0 0,0 0 0 0 0,-1 0 0 0 0,1 0-1 0 0,0 0 1 0 0,0 0 0 0 0,0 0-1 0 0,0 0 1 0 0,-1 1 0 0 0,1-1 0 0 0,0 0-1 0 0,0 0 1 0 0,0 0 0 0 0,0 0-1 0 0,0 0 1 0 0,-1 0 0 0 0,1 0 0 0 0,0 1-1 0 0,0-1 1 0 0,0 0 0 0 0,0 0-1 0 0,0 0 1 0 0,0 0 0 0 0,0 1 0 0 0,0-1-1 0 0,0 0 1 0 0,-1 0 0 0 0,1 0-1 0 0,0 0 1 0 0,0 1 0 0 0,0-1 0 0 0,0 0-1 0 0,0 0 1 0 0,0 0 0 0 0,0 0-1 0 0,0 1 1 0 0,0-1 0 0 0,0 0 0 0 0,1 0-1 0 0,-1 0 1 0 0,0 0 0 0 0,0 1 0 0 0,0-1-1 0 0,0 0 1 0 0,2 15 50 0 0,0 0 0 0 0,-1 0 0 0 0,-1 0-1 0 0,-2 16 1 0 0,1 4-16 0 0,6-56-283 0 0,-2 7 255 0 0,-3 13-7 0 0,1-6-28 0 0,0 0 1 0 0,1 1 0 0 0,-1-1-1 0 0,1 1 1 0 0,1 0 0 0 0,-1-1-1 0 0,1 1 1 0 0,6-9 0 0 0,-8 69 436 0 0,-1-52-396 0 0,3 30-21 0 0,0-33-134 0 0,1-18 32 0 0,-2 10 48 0 0,-1 4 55 0 0,0-1 1 0 0,0 0-1 0 0,0 1 0 0 0,1-1 0 0 0,0 1 0 0 0,0 0 0 0 0,0-1 1 0 0,4-4-1 0 0,-1 59 227 0 0,-2-18-221 0 0,-2-31-9 0 0,0-1 0 0 0,0 0-1 0 0,0 1 1 0 0,-1-1 0 0 0,1 0-1 0 0,0 1 1 0 0,0-1 0 0 0,-1 0-1 0 0,1 0 1 0 0,-1 0 0 0 0,1 0 0 0 0,0 1-1 0 0,-1-1 1 0 0,1 0 0 0 0,-1 0-1 0 0,0 0 1 0 0,1 0 0 0 0,-1 0-1 0 0,0 0 1 0 0,0 0 0 0 0,0 0-1 0 0,1-2 1 0 0,6-20-32 0 0,0 7 138 0 0,-4 46-45 0 0,-2-28-800 0 0,2 27 1555 0 0,1-20-5317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44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18 3985 0 0,'0'5'12731'0'0,"-2"5"-4557"0"0,0 6-3183 0 0,-1 3-3330 0 0,0 50-4953 0 0,7-45 5096 0 0,-3-22-1767 0 0,0-1-1 0 0,0 1 0 0 0,0-1 1 0 0,0 1-1 0 0,0-1 0 0 0,1 0 0 0 0,-1 0 1 0 0,0 0-1 0 0,1 0 0 0 0,-1 0 1 0 0,1 0-1 0 0,-1 0 0 0 0,1 0 0 0 0,0 0 1 0 0,-1-1-1 0 0,1 1 0 0 0,0 0 1 0 0,-1-1-1 0 0,1 0 0 0 0,0 1 0 0 0,0-1 1 0 0,-1 0-1 0 0,1 0 0 0 0,0 0 1 0 0,2 0-1 0 0,65-6-87 0 0,-16 2 193 0 0,-51 4-139 0 0,1 1-1 0 0,-1-1 0 0 0,1 0 1 0 0,-1 0-1 0 0,1-1 0 0 0,-1 1 1 0 0,1-1-1 0 0,-1 1 0 0 0,1-1 1 0 0,-1 0-1 0 0,0 0 1 0 0,1 0-1 0 0,-1 0 0 0 0,0 0 1 0 0,0 0-1 0 0,4-3 0 0 0,-6 4 6 0 0,-2-49-53 0 0,2 28 104 0 0,1 14-54 0 0,0 1 0 0 0,-1-1 0 0 0,0 1 0 0 0,-1-1 0 0 0,1 1 0 0 0,-1 0 0 0 0,0-1 0 0 0,-1 1 0 0 0,-4-12 0 0 0,4 16 3 0 0,0 1-1 0 0,0-1 1 0 0,0 1-1 0 0,-1 0 1 0 0,1 0-1 0 0,0 0 1 0 0,-1 0-1 0 0,1 0 1 0 0,-1 0-1 0 0,1 1 1 0 0,-1-1-1 0 0,0 1 0 0 0,1 0 1 0 0,-1-1-1 0 0,1 1 1 0 0,-4 1-1 0 0,-52 3 50 0 0,35-2-33 0 0,0-3 39 0 0,15 0-4 0 0,9 0-5 0 0,0 6-37 0 0,0 0 0 0 0,0-1 0 0 0,-1 1-1 0 0,1 0 1 0 0,-1 0 0 0 0,0 0 0 0 0,-1-1-1 0 0,0 7 1 0 0,0-1 72 0 0,-5 103 482 0 0,21-168-1082 0 0,-5 21 378 0 0,-4 16 221 0 0,-3 19-4 0 0,0 33 39 0 0,1 2-134 0 0,9-86-280 0 0,-11 33 267 0 0,1 5 227 0 0,0 35-147 0 0,4 14-9 0 0,-7-37-49 0 0,0 0 1 0 0,0 0-1 0 0,0 1 0 0 0,0-1 1 0 0,0 0-1 0 0,0 0 0 0 0,0 0 1 0 0,1 0-1 0 0,-1 0 1 0 0,0 0-1 0 0,0 0 0 0 0,0 0 1 0 0,0 0-1 0 0,0 1 0 0 0,0-1 1 0 0,0 0-1 0 0,0 0 0 0 0,0 0 1 0 0,0 0-1 0 0,0 0 1 0 0,1 0-1 0 0,-1 0 0 0 0,0 0 1 0 0,0 0-1 0 0,0 0 0 0 0,0 0 1 0 0,0 0-1 0 0,0 0 1 0 0,0 0-1 0 0,1 0 0 0 0,-1 0 1 0 0,0 0-1 0 0,0 0 0 0 0,0 0 1 0 0,0 0-1 0 0,0 0 0 0 0,0 0 1 0 0,0 0-1 0 0,1 0 1 0 0,-1 0-1 0 0,0 0 0 0 0,0 0 1 0 0,0 0-1 0 0,0 0 0 0 0,0 0 1 0 0,0 0-1 0 0,0 0 1 0 0,0 0-1 0 0,1 0 0 0 0,-1 0 1 0 0,0-1-1 0 0,0 1 0 0 0,0 0 1 0 0,0 0-1 0 0,0 0 1 0 0,0 0-1 0 0,0 0 0 0 0,0 0 1 0 0,0 0-1 0 0,0 0 0 0 0,0-1 1 0 0,0 1-1 0 0,0 0 0 0 0,0 0 1 0 0,0 0-1 0 0,7-23-65 0 0,6-36 123 0 0,-13 69 123 0 0,0-1-138 0 0,0-1 1 0 0,0 1-1 0 0,1 0 1 0 0,0-1 0 0 0,1 1-1 0 0,2 8 1 0 0,-4-16-32 0 0,0 0 0 0 0,0-1 1 0 0,1 1-1 0 0,-1 0 0 0 0,0 0 1 0 0,0-1-1 0 0,1 1 1 0 0,-1 0-1 0 0,0-1 0 0 0,1 1 1 0 0,-1 0-1 0 0,1-1 0 0 0,-1 1 1 0 0,1-1-1 0 0,-1 1 1 0 0,1-1-1 0 0,-1 1 0 0 0,1-1 1 0 0,0 1-1 0 0,-1-1 0 0 0,1 0 1 0 0,0 1-1 0 0,1 0 1 0 0,-2-2-139 0 0,1 1 0 0 0,-1-1 0 0 0,1 0 0 0 0,-1 1 0 0 0,1-1 0 0 0,-1 1 0 0 0,1-1 0 0 0,-1 0 0 0 0,0 1 1 0 0,1-1-1 0 0,-1 0 0 0 0,0 0 0 0 0,1 1 0 0 0,-1-1 0 0 0,0 0 0 0 0,0 0 0 0 0,0 1 0 0 0,0-1 0 0 0,0 0 0 0 0,0 0 1 0 0,0 0-1 0 0,0 1 0 0 0,0-1 0 0 0,0-1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47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4921 0 0,'-1'11'18373'0'0,"-2"8"-10374"0"0,-1 4-6622 0 0,-2 33-4079 0 0,5-38 4768 0 0,1-14-2038 0 0,0-2-32 0 0,-1 0 0 0 0,1 0 0 0 0,0 1 0 0 0,0-1 0 0 0,0 0 0 0 0,0 0 0 0 0,1 0-1 0 0,-1 1 1 0 0,1-1 0 0 0,-1 0 0 0 0,1 0 0 0 0,0 0 0 0 0,-1 0 0 0 0,1 0 0 0 0,0 0 0 0 0,0 0-1 0 0,1 0 1 0 0,-1 0 0 0 0,2 2 0 0 0,2-3 13 0 0,0 0 1 0 0,0 0-1 0 0,0 0 0 0 0,0 0 0 0 0,0-1 0 0 0,0 0 0 0 0,0 0 1 0 0,0 0-1 0 0,0-1 0 0 0,8-1 0 0 0,19-1 18 0 0,-18 5 95 0 0,25 2-157 0 0,-38-4 39 0 0,0 0 0 0 0,0 0 0 0 0,0 0-1 0 0,0 0 1 0 0,0 0 0 0 0,0 0 0 0 0,0 0-1 0 0,0 0 1 0 0,0 0 0 0 0,0-1 0 0 0,0 1-1 0 0,0 0 1 0 0,0-1 0 0 0,0 1 0 0 0,0-1-1 0 0,0 1 1 0 0,0-1 0 0 0,0 1 0 0 0,0-1-1 0 0,-1 0 1 0 0,1 1 0 0 0,0-1 0 0 0,0 0-1 0 0,-1 0 1 0 0,1 1 0 0 0,0-1-1 0 0,0-1 1 0 0,1-8-6 0 0,1 0-1 0 0,-2-1 1 0 0,1 1-1 0 0,-1 0 1 0 0,-1 0 0 0 0,0-1-1 0 0,-1 1 1 0 0,0 0-1 0 0,0 0 1 0 0,-1 0-1 0 0,-3-12 1 0 0,4 20 2 0 0,-1 0 0 0 0,1 0 0 0 0,-1 1 0 0 0,1-1-1 0 0,-1 0 1 0 0,1 1 0 0 0,-1-1 0 0 0,0 1 0 0 0,0-1 0 0 0,0 1 0 0 0,0 0 0 0 0,0 0 0 0 0,0 0 0 0 0,0 0-1 0 0,0 0 1 0 0,-1 0 0 0 0,1 1 0 0 0,0-1 0 0 0,0 1 0 0 0,-1-1 0 0 0,1 1 0 0 0,-3 0 0 0 0,-55 7 30 0 0,21-2-15 0 0,41 2-14 0 0,0-1 1 0 0,0 1-1 0 0,0-1 1 0 0,-1 1 0 0 0,-1-1-1 0 0,1 1 1 0 0,-1 0 0 0 0,0 9-1 0 0,0 4-2 0 0,0-19-3 0 0,0-1 1 0 0,0 1-1 0 0,0 0 0 0 0,0-1 1 0 0,0 1-1 0 0,0 0 1 0 0,0 0-1 0 0,0-1 0 0 0,0 1 1 0 0,0 0-1 0 0,0-1 1 0 0,1 1-1 0 0,-1 0 0 0 0,0-1 1 0 0,0 1-1 0 0,1 0 1 0 0,-1-1-1 0 0,0 1 0 0 0,1 0 1 0 0,-1-1-1 0 0,1 1 1 0 0,-1-1-1 0 0,1 1 0 0 0,-1-1 1 0 0,2 2-1 0 0,8-17-118 0 0,10-43-83 0 0,-17 48 183 0 0,4 76 465 0 0,-7-66-445 0 0,0-1 1 0 0,0 1-1 0 0,0 0 1 0 0,0 0-1 0 0,0 0 1 0 0,0 0-1 0 0,0 0 1 0 0,0 0-1 0 0,0 0 1 0 0,0 0-1 0 0,0 0 1 0 0,1 0-1 0 0,-1-1 1 0 0,0 1-1 0 0,0 0 1 0 0,0 0-1 0 0,0 0 1 0 0,0 0-1 0 0,0 0 1 0 0,0 0-1 0 0,0 0 1 0 0,0 0-1 0 0,0 0 1 0 0,1 0-1 0 0,-1 0 1 0 0,0 0-1 0 0,0 0 1 0 0,0 0-1 0 0,0 0 1 0 0,0 0-1 0 0,0 0 1 0 0,0 0-1 0 0,0 0 1 0 0,0 0-1 0 0,1 0 1 0 0,-1 0-1 0 0,0 0 1 0 0,0 0-1 0 0,0 0 1 0 0,0 0-1 0 0,0 0 1 0 0,0 0-1 0 0,0 0 1 0 0,0 0-1 0 0,0 0 1 0 0,1 0-1 0 0,-1 1 1 0 0,0-1-1 0 0,0 0 1 0 0,0 0-1 0 0,0 0 1 0 0,0 0-1 0 0,7-18-48 0 0,3-29-1 0 0,-5 100 217 0 0,5-23-106 0 0,11-93-294 0 0,-12 46 252 0 0,-5 20 27 0 0,-2 34 61 0 0,-1-13-73 0 0,6 4-120 0 0,-2-31 30 0 0,0-16 39 0 0,2-63-81 0 0,-7 81 59 0 0,5 50 139 0 0,-4-24 648 0 0,-1-12-1587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52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24 6625 0 0,'-1'6'16374'0'0,"-2"9"-8135"0"0,-1 7-5779 0 0,-1 48-5643 0 0,8-45 5048 0 0,-3-24-1851 0 0,1 0 0 0 0,0 0 1 0 0,0 0-1 0 0,1 0 0 0 0,-1 1 0 0 0,0-1 0 0 0,0-1 0 0 0,0 1 0 0 0,1 0 0 0 0,-1 0 0 0 0,0 0 0 0 0,1-1 0 0 0,-1 1 1 0 0,1-1-1 0 0,-1 1 0 0 0,1-1 0 0 0,-1 1 0 0 0,1-1 0 0 0,-1 0 0 0 0,1 0 0 0 0,-1 0 0 0 0,1 0 0 0 0,-1 0 0 0 0,1 0 1 0 0,-1 0-1 0 0,3-1 0 0 0,51-5-110 0 0,-46 5 110 0 0,17 1 20 0 0,15-3-28 0 0,-30-51-81 0 0,0-1 14 0 0,-10 52 50 0 0,-1 0 0 0 0,0-1-1 0 0,1 1 1 0 0,-1 0 0 0 0,-1-1 0 0 0,1 1 0 0 0,0 0-1 0 0,-1 0 1 0 0,0-1 0 0 0,1 1 0 0 0,-1 0 0 0 0,-1 0-1 0 0,1 0 1 0 0,-3-6 0 0 0,0 8 17 0 0,-1 1 0 0 0,1-1-1 0 0,0 1 1 0 0,0 0 0 0 0,-1 0 0 0 0,1 0 0 0 0,0 1-1 0 0,-1-1 1 0 0,1 1 0 0 0,0 0 0 0 0,0 0 0 0 0,-5 2-1 0 0,-9 1 45 0 0,-42 9 84 0 0,62-14-124 0 0,0 12 73 0 0,-2-11-83 0 0,-4 45 0 0 0,2-36 0 0 0,1 0 0 0 0,0 1 0 0 0,1-1 0 0 0,0 0 0 0 0,1 14 0 0 0,18-70-275 0 0,-14 25 139 0 0,0 6 145 0 0,0 41 156 0 0,-5-18-35 0 0,0-3-129 0 0,0 0 0 0 0,0-1 0 0 0,0 1-1 0 0,0 0 1 0 0,1-1 0 0 0,-1 1 0 0 0,1 0 0 0 0,0-1 0 0 0,0 1 0 0 0,1-1 0 0 0,1 5 0 0 0,-2-8-8 0 0,0-1-1 0 0,0 0 1 0 0,0 1-1 0 0,0-1 1 0 0,0 0-1 0 0,0 0 1 0 0,0 0-1 0 0,-1 0 1 0 0,1 0 0 0 0,0 1-1 0 0,-1-1 1 0 0,1 0-1 0 0,0-1 1 0 0,-1 1-1 0 0,1 0 1 0 0,-1 0-1 0 0,0 0 1 0 0,1 0 0 0 0,-1-2-1 0 0,10-30-202 0 0,-8 25 161 0 0,3-8 101 0 0,-2 8 107 0 0,-1 23-63 0 0,-1-7-102 0 0,-1-6 36 0 0,0 2-21 0 0,0 0 1 0 0,0 0-1 0 0,1 0 1 0 0,0 0-1 0 0,0 0 1 0 0,0 0 0 0 0,0 0-1 0 0,0 0 1 0 0,1 0-1 0 0,0 0 1 0 0,3 5-1 0 0,2-57-259 0 0,-6 36 254 0 0,2-10 41 0 0,2 47-20 0 0,-4-9 26 0 0,-1-10-42 0 0,0-1 0 0 0,1 1 0 0 0,-1-1 0 0 0,1 0 0 0 0,1 1 0 0 0,-1-1 0 0 0,4 9 0 0 0,3-62-414 0 0,-5 10 22 0 0,-3 38 386 0 0,1 0 0 0 0,-1 0 0 0 0,0 0 0 0 0,0 0 0 0 0,0 0 0 0 0,0 0-1 0 0,0 0 1 0 0,0 0 0 0 0,0 0 0 0 0,0 0 0 0 0,0 0 0 0 0,0 0 0 0 0,0 0 0 0 0,1 0 0 0 0,-1 0 0 0 0,0 0-1 0 0,0 0 1 0 0,0 0 0 0 0,0 0 0 0 0,0 0 0 0 0,0 0 0 0 0,0 0 0 0 0,0 0 0 0 0,0 0 0 0 0,0 0-1 0 0,0 0 1 0 0,1 0 0 0 0,-1 0 0 0 0,0 0 0 0 0,0 0 0 0 0,0 0 0 0 0,0 0 0 0 0,0-1 0 0 0,0 1 0 0 0,0 0-1 0 0,0 0 1 0 0,0 0 0 0 0,0 0 0 0 0,0 0 0 0 0,0 0 0 0 0,0 0 0 0 0,0 0 0 0 0,0 0 0 0 0,0 0 0 0 0,0 0-1 0 0,0 0 1 0 0,0-1 0 0 0,0 1 0 0 0,0 0 0 0 0,0 0 0 0 0,0 0 0 0 0,0 0 0 0 0,3 22 167 0 0,-3-6-23 0 0,0-12-142 0 0,0 1 0 0 0,0-1 0 0 0,0 1-1 0 0,0 0 1 0 0,0-1 0 0 0,1 1 0 0 0,0-1 0 0 0,0 1 0 0 0,1-1 0 0 0,-1 0 0 0 0,1 1 0 0 0,3 4 0 0 0,-15-45-3290 0 0,11 23-7784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54.4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32 8954 0 0,'-1'18'16086'0'0,"0"2"-8901"0"0,-1 2-5857 0 0,1 33-4296 0 0,3-36 4750 0 0,-2-17-1774 0 0,0-1 0 0 0,0 1 0 0 0,0 0 1 0 0,1 0-1 0 0,-1-1 0 0 0,0 1 0 0 0,1 0 0 0 0,0-1 0 0 0,-1 1 0 0 0,1-1 1 0 0,0 1-1 0 0,0-1 0 0 0,0 1 0 0 0,0-1 0 0 0,1 2 0 0 0,22-2 124 0 0,0-3-63 0 0,22-3-55 0 0,-33 3-3 0 0,1 1 0 0 0,-1 0 0 0 0,0 0 0 0 0,22 3 0 0 0,-26-69-80 0 0,-7 57 60 0 0,0 0 0 0 0,0 0 0 0 0,-1 0 0 0 0,0 0 0 0 0,-1-1 0 0 0,0 1 0 0 0,-1 0 1 0 0,-3-16-1 0 0,0 25 1 0 0,1-1 1 0 0,-1 1-1 0 0,0-1 1 0 0,0 1-1 0 0,0 1 1 0 0,0-1-1 0 0,0 0 1 0 0,0 1 0 0 0,0 0-1 0 0,0 0 1 0 0,0 0-1 0 0,-6 2 1 0 0,-4-2 34 0 0,-73 2 131 0 0,87-2-188 0 0,-9 59 121 0 0,8-52-91 0 0,0-3 0 0 0,0 1 0 0 0,1-1 0 0 0,-1 1 0 0 0,1-1 0 0 0,0 0 0 0 0,0 1 0 0 0,1-1 0 0 0,-1 1 0 0 0,1-1 0 0 0,0 0 0 0 0,2 6 0 0 0,9-60-411 0 0,-6-5 379 0 0,-7 68 94 0 0,0 0 0 0 0,1-1 1 0 0,0 1-1 0 0,1 0 0 0 0,0 0 0 0 0,4 16 0 0 0,-2-26-146 0 0,2-9 6 0 0,8-23-41 0 0,8-38 147 0 0,-21 121 197 0 0,1-16-306 0 0,1-50 66 0 0,0 1 1 0 0,0 0 0 0 0,1-1 0 0 0,1 1 0 0 0,6-14-1 0 0,-10 32 25 0 0,-1 1 0 0 0,2-1 1 0 0,-1 0-1 0 0,1 0 0 0 0,0 0 0 0 0,1 0 0 0 0,0 0 0 0 0,4 12 0 0 0,1-16-3860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55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16 8626 0 0,'-1'-3'11198'0'0,"-2"-9"-5160"0"0,-9 13-4606 0 0,-14 1 1002 0 0,18-2-8162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55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10946 0 0,'-2'1'11108'0'0,"-1"3"-9069"0"0,0 56-1194 0 0,6-47-4575 0 0,0-2-3679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6:56.9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66 8194 0 0,'0'-3'9382'0'0,"1"-5"-4863"0"0,2-33-4556 0 0,-3 40 244 0 0,1 0-1 0 0,-1 1 1 0 0,0-1-1 0 0,1 0 1 0 0,0 0-1 0 0,-1 0 1 0 0,1 1-1 0 0,-1-1 1 0 0,1 0 0 0 0,0 1-1 0 0,0-1 1 0 0,-1 1-1 0 0,1-1 1 0 0,0 1-1 0 0,0-1 1 0 0,0 1-1 0 0,0-1 1 0 0,-1 1-1 0 0,1 0 1 0 0,0-1-1 0 0,0 1 1 0 0,0 0 0 0 0,0 0-1 0 0,0 0 1 0 0,0 0-1 0 0,0 0 1 0 0,0 0-1 0 0,0 0 1 0 0,0 0-1 0 0,0 0 1 0 0,0 0-1 0 0,1 1 1 0 0,54 4 17 0 0,-30-2-5079 0 0,-7-2-4535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7:09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48 11370 0 0,'-4'-21'11682'0'0,"4"36"-9222"0"0,-1 8-1309 0 0,0-13-950 0 0,1-1-1 0 0,0 1 1 0 0,0-1 0 0 0,1 1 0 0 0,3 11-1 0 0,-3-91-300 0 0,-9 6-2622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7:09.9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9450 0 0,'-1'-1'7259'0'0,"1"-4"-5617"0"0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7618 0 0,'5'-1'17116'0'0,"-4"21"-10424"0"0,-4 49-8174 0 0,0-31 2755 0 0,3-35-1244 0 0,0 33 178 0 0,0-34-207 0 0,0-1 1 0 0,0 1 0 0 0,0 0 0 0 0,1-1-1 0 0,-1 1 1 0 0,0-1 0 0 0,1 1 0 0 0,-1 0-1 0 0,1-1 1 0 0,-1 1 0 0 0,1-1 0 0 0,0 1-1 0 0,-1-1 1 0 0,1 0 0 0 0,0 1 0 0 0,2 1-1 0 0,4-1 66 0 0,1-1-1 0 0,0 0 0 0 0,-1 0 0 0 0,1 0 0 0 0,13-2 0 0 0,-11 1-45 0 0,50-5-6 0 0,-48 3-7 0 0,0 1 1 0 0,0 0 0 0 0,0 0-1 0 0,0 2 1 0 0,0-1-1 0 0,20 5 1 0 0,-31-5-14 0 0,0-1-1 0 0,-1 1 1 0 0,1 0 0 0 0,0-1 0 0 0,0 1-1 0 0,0-1 1 0 0,-1 1 0 0 0,1-1 0 0 0,0 1-1 0 0,-1-1 1 0 0,1 0 0 0 0,0 1 0 0 0,-1-1 0 0 0,1 0-1 0 0,-1 1 1 0 0,1-1 0 0 0,-1 0 0 0 0,1 0-1 0 0,-1 0 1 0 0,1 1 0 0 0,-1-1 0 0 0,0 0-1 0 0,0 0 1 0 0,1 0 0 0 0,-1 0 0 0 0,0 0 0 0 0,0 0-1 0 0,0 0 1 0 0,0 1 0 0 0,0-1 0 0 0,0 0-1 0 0,0 0 1 0 0,0 0 0 0 0,-1-1 0 0 0,2-50-144 0 0,-1 34 6 0 0,0 12 137 0 0,1 0 1 0 0,-1 1-1 0 0,0-1 1 0 0,-1 0 0 0 0,1 0-1 0 0,-1 0 1 0 0,0 0-1 0 0,-1 0 1 0 0,1 1 0 0 0,-5-10-1 0 0,4 12 0 0 0,0 1 1 0 0,0 0-1 0 0,0-1 0 0 0,0 1 1 0 0,0 0-1 0 0,-1 0 0 0 0,1 0 1 0 0,-1 1-1 0 0,1-1 0 0 0,-1 0 1 0 0,0 1-1 0 0,0 0 0 0 0,0 0 1 0 0,0 0-1 0 0,0 0 0 0 0,0 0 1 0 0,0 0-1 0 0,0 1 0 0 0,0 0 1 0 0,0-1-1 0 0,0 1 0 0 0,-4 1 1 0 0,-11-2 143 0 0,-58 0-139 0 0,71 1 25 0 0,1 1 1 0 0,-1-1-1 0 0,1 1 1 0 0,-1 0-1 0 0,1 0 1 0 0,0 1-1 0 0,-1-1 1 0 0,1 1-1 0 0,0 0 1 0 0,0 0-1 0 0,0 0 1 0 0,0 1-1 0 0,-5 4 1 0 0,10-8-81 0 0,-1 0 1 0 0,1 1-1 0 0,-1-1 1 0 0,1 1-1 0 0,-1-1 1 0 0,1 1-1 0 0,0-1 1 0 0,-1 1-1 0 0,1 0 1 0 0,0-1-1 0 0,0 1 1 0 0,-1 0 0 0 0,1-1-1 0 0,0 1 1 0 0,0 0-1 0 0,-1 0 1 0 0,1 0-1 0 0,0 0 1 0 0,0-1-1 0 0,1 1 1 0 0,-1 1 57 0 0,-1-1 1 0 0,1 1-1 0 0,-1-1 1 0 0,1 1-1 0 0,-1-1 1 0 0,1 1-1 0 0,-1 0 1 0 0,1-1-1 0 0,-1 1 1 0 0,0 0-1 0 0,1-1 1 0 0,-1 1-1 0 0,0 0 1 0 0,1-1-1 0 0,-1 1 0 0 0,0 0 1 0 0,0-1-1 0 0,0 1 1 0 0,0 0-1 0 0,1 0 1 0 0,-1-1-1 0 0,0 1 1 0 0,-1 0-1 0 0,1 0 1 0 0,0-1-1 0 0,0 1 1 0 0,0 0-1 0 0,0 0 1 0 0,-4 32 514 0 0,2-24-455 0 0,0 0 1 0 0,1 0-1 0 0,1 1 0 0 0,0-1 1 0 0,0 0-1 0 0,0 0 0 0 0,3 12 1 0 0,18-61-640 0 0,-17 28 471 0 0,0 0-1 0 0,-1 0 1 0 0,0 0-1 0 0,1-22 1 0 0,-6 63 530 0 0,1-22-380 0 0,0-1 1 0 0,0 1-1 0 0,1-1 0 0 0,0 1 1 0 0,0 0-1 0 0,1-1 0 0 0,0 1 0 0 0,0-1 1 0 0,2 9-1 0 0,14-63-278 0 0,-14 31 283 0 0,-3 11-57 0 0,1 1 0 0 0,0 0 0 0 0,0 0 0 0 0,0 0 0 0 0,1 0 0 0 0,-1 0 0 0 0,1 0 0 0 0,3-5 0 0 0,0 57 397 0 0,-5-31-248 0 0,-1-11-154 0 0,1 0-1 0 0,0 0 1 0 0,1 0-1 0 0,-1 0 1 0 0,1 0-1 0 0,0-1 1 0 0,2 10-1 0 0,16-63-262 0 0,-15 37 275 0 0,7-13 36 0 0,-10 26-26 0 0,0 0 0 0 0,-1 1 0 0 0,1-1 0 0 0,-1 0 0 0 0,1 0 0 0 0,-1 0 1 0 0,1 0-1 0 0,-1 0 0 0 0,0 1 0 0 0,1-1 0 0 0,-1 0 0 0 0,0 0 0 0 0,0 1 0 0 0,0-1 0 0 0,0 0 0 0 0,0 0 0 0 0,0 0 0 0 0,-1 1 0 0 0,1-1 0 0 0,-1 2 0 0 0,1 0-13 0 0,0 3 0 0 0,-1 0 1 0 0,1 0-1 0 0,1 0 0 0 0,-1 0 0 0 0,1-1 0 0 0,2 10 0 0 0,-1-18-13 0 0,0 0 0 0 0,0 0 0 0 0,0 1-1 0 0,0-1 1 0 0,0 0 0 0 0,-1-1-1 0 0,1 1 1 0 0,-1 0 0 0 0,2-7 0 0 0,-1 4 11 0 0,-2 6 8 0 0,0-1-1 0 0,0 1 1 0 0,0-1 0 0 0,0 1 0 0 0,0-1-1 0 0,0 0 1 0 0,1 1 0 0 0,-1-1 0 0 0,0 1-1 0 0,0 0 1 0 0,0-1 0 0 0,1 1 0 0 0,-1-1-1 0 0,0 1 1 0 0,1-1 0 0 0,-1 1 0 0 0,0-1-1 0 0,1 1 1 0 0,-1 0 0 0 0,0-1 0 0 0,1 1-1 0 0,-1 0 1 0 0,1-1 0 0 0,-1 1 0 0 0,1 0-1 0 0,-1 0 1 0 0,1-1 0 0 0,-1 1 0 0 0,1 0-1 0 0,-1 0 1 0 0,1 0 0 0 0,0 0-1 0 0,5 17 61 0 0,-4 40 44 0 0,-2-53-103 0 0,2-17-3248 0 0,4-8-6876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20.8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16 9322 0 0,'0'3'12078'0'0,"-1"4"-5817"0"0,-2 35-3734 0 0,2-24-2243 0 0,1 0 0 0 0,1-1 1 0 0,0 1-1 0 0,8 31 0 0 0,-8-48-242 0 0,0-1 0 0 0,0 1 0 0 0,0 0-1 0 0,0-1 1 0 0,0 1 0 0 0,0-1 0 0 0,0 1-1 0 0,0-1 1 0 0,0 1 0 0 0,0-1-1 0 0,0 0 1 0 0,1 0 0 0 0,-1 0 0 0 0,0 1-1 0 0,0-1 1 0 0,0 0 0 0 0,0 0 0 0 0,1 0-1 0 0,0-1 1 0 0,39 0 258 0 0,-21 0-282 0 0,32-1-21 0 0,-40 0 5 0 0,-1 1-1 0 0,1 1 1 0 0,0 0-1 0 0,17 3 1 0 0,-29-4-2 0 0,1 1-1 0 0,-1 0 1 0 0,0 0 0 0 0,1 0-1 0 0,-1-1 1 0 0,0 1 0 0 0,1 0 0 0 0,-1 0-1 0 0,0 0 1 0 0,0-1 0 0 0,1 1-1 0 0,-1 0 1 0 0,0-1 0 0 0,0 1-1 0 0,1 0 1 0 0,-1-1 0 0 0,0 1-1 0 0,0 0 1 0 0,0-1 0 0 0,0 1-1 0 0,0 0 1 0 0,1-1 0 0 0,-1 1 0 0 0,0-1-1 0 0,0 1 1 0 0,0 0 0 0 0,0-1-1 0 0,0 1 1 0 0,0 0 0 0 0,0-1-1 0 0,0 1 1 0 0,0-1 0 0 0,-1 1-1 0 0,1 0 1 0 0,0-1 0 0 0,0 1 0 0 0,0 0-1 0 0,-1-1 1 0 0,-3-26-19 0 0,1 13 18 0 0,5-10 10 0 0,-1 19-8 0 0,0-1 1 0 0,-1 0 0 0 0,0 1-1 0 0,1-1 1 0 0,-2 0 0 0 0,1 1-1 0 0,-1-1 1 0 0,1 1 0 0 0,-2-1-1 0 0,1 1 1 0 0,-1-1 0 0 0,1 1-1 0 0,-6-11 1 0 0,3 13-2 0 0,-1 1 0 0 0,1-1 0 0 0,-1 0 0 0 0,1 1 0 0 0,-1 0 0 0 0,0 0 0 0 0,1 1 0 0 0,-1-1 0 0 0,0 1 0 0 0,0 0 0 0 0,0 1 0 0 0,0-1 0 0 0,0 1 0 0 0,-1 0 0 0 0,-4 0 0 0 0,3 0 0 0 0,-1 1 0 0 0,1-1 0 0 0,-1 2 0 0 0,1-1 0 0 0,-1 1 0 0 0,1 0 0 0 0,0 0 0 0 0,0 1 0 0 0,-12 6 0 0 0,24 76 0 0 0,-4-68-74 0 0,3-40-88 0 0,-3 15 118 0 0,0-1 0 0 0,1 0 0 0 0,0 1 0 0 0,5-14 139 0 0,-3 68 222 0 0,-3-37-318 0 0,5 22-27 0 0,-2-34 10 0 0,4-18 4 0 0,-1-7-44 0 0,-1 7 106 0 0,-3 53 20 0 0,2-3-67 0 0,-1-31-38 0 0,2-16-60 0 0,-6 15 97 0 0,10-27 68 0 0,-6 57 0 0 0,2-5-213 0 0,3-31-179 0 0,3-34-211 0 0,-9 57-3623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35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11899 0 0,'0'9'11607'0'0,"3"33"-8435"0"0,-2-41-2732 0 0,-4 129 1843 0 0,7-128-2178 0 0,1 0-1 0 0,-1 0 1 0 0,1-1 0 0 0,0 0-1 0 0,-1 0 1 0 0,1 0 0 0 0,0-1-1 0 0,0 1 1 0 0,-1-1 0 0 0,8-1-1 0 0,-1 2-25 0 0,-1 0-65 0 0,-1 0 0 0 0,1-1 1 0 0,0 0-1 0 0,-1 0 0 0 0,1-1 0 0 0,-1 0 1 0 0,13-3-1 0 0,-20 3-17 0 0,0 0 0 0 0,1 0 0 0 0,-1 0-1 0 0,1-1 1 0 0,-1 1 0 0 0,0-1 0 0 0,0 1 0 0 0,0-1 0 0 0,0 0 0 0 0,0 0-1 0 0,0 1 1 0 0,0-1 0 0 0,-1-1 0 0 0,1 1 0 0 0,-1 0 0 0 0,0 0-1 0 0,1-1 1 0 0,-1 1 0 0 0,0 0 0 0 0,0-1 0 0 0,0 1 0 0 0,-1-1-1 0 0,1 1 1 0 0,-1-1 0 0 0,1 0 0 0 0,-1 1 0 0 0,0-1 0 0 0,0 0-1 0 0,0 1 1 0 0,0-1 0 0 0,-1-4 0 0 0,3-20 25 0 0,-2 23-26 0 0,1 0 0 0 0,0 0 0 0 0,-1 0 0 0 0,1 0 0 0 0,-1 0 0 0 0,0 0 0 0 0,-1 0 0 0 0,1 0 0 0 0,-1 0 0 0 0,0 0-1 0 0,0 0 1 0 0,0 0 0 0 0,-2-4 0 0 0,1 6 6 0 0,-1 1 0 0 0,1-1-1 0 0,-1 1 1 0 0,0-1 0 0 0,0 1-1 0 0,0 0 1 0 0,1 0 0 0 0,-1 1-1 0 0,0-1 1 0 0,0 0 0 0 0,0 1 0 0 0,0 0-1 0 0,-5 0 1 0 0,-44 1 41 0 0,42 0 25 0 0,-10 2-111 0 0,15-2 43 0 0,1 0 0 0 0,0 0 1 0 0,0 0-1 0 0,-1-1 0 0 0,1 0 0 0 0,-1 0 0 0 0,1 0 0 0 0,0 0 0 0 0,-1-1 0 0 0,1 0 0 0 0,-8-2 1 0 0,13 6 28 0 0,1 0 0 0 0,-1 0 0 0 0,0 0 0 0 0,0 0 0 0 0,0 1 0 0 0,0-1 0 0 0,0 0 0 0 0,-1 0 0 0 0,0 1 0 0 0,1-1 0 0 0,-1 0 0 0 0,0 1 0 0 0,-1-1 0 0 0,1 0 0 0 0,-1 1 0 0 0,-1 5 0 0 0,1-4 10 0 0,1 1 0 0 0,-1 0 0 0 0,1 0 0 0 0,0 1 1 0 0,0-1-1 0 0,1 0 0 0 0,0-1 0 0 0,2 11 0 0 0,-3-21-106 0 0,1-1 0 0 0,-1 1 0 0 0,1 0-1 0 0,0-1 1 0 0,1 1 0 0 0,3-10 0 0 0,0-1-106 0 0,-4 10 79 0 0,6-21 55 0 0,-4 29 237 0 0,-1 18-15 0 0,-2-14-121 0 0,0-2-65 0 0,-1 0 1 0 0,1 0-1 0 0,1 1 0 0 0,-1-1 1 0 0,1 0-1 0 0,-1 0 0 0 0,1 0 0 0 0,0 0 1 0 0,1 0-1 0 0,-1 0 0 0 0,3 4 1 0 0,-2-14-219 0 0,1-1 1 0 0,-1 1 0 0 0,-1-1 0 0 0,1 0-1 0 0,0-9 1 0 0,3-12-7 0 0,-2 52 1485 0 0,-3-14-1101 0 0,-1-5-146 0 0,1 0 0 0 0,0-1 0 0 0,0 1 0 0 0,0 0 0 0 0,1 0 0 0 0,0-1 0 0 0,0 1 0 0 0,3 8 0 0 0,-2-16-46 0 0,0-1 1 0 0,0 1-1 0 0,0-1 0 0 0,-1 0 1 0 0,1 0-1 0 0,-1 0 0 0 0,0 0 1 0 0,0 0-1 0 0,0-7 0 0 0,6-24 243 0 0,-7 35-204 0 0,0 0-1 0 0,0 0 0 0 0,0 0 1 0 0,0 1-1 0 0,0-1 0 0 0,0 0 0 0 0,0 0 1 0 0,0 0-1 0 0,0 0 0 0 0,0 0 1 0 0,0 0-1 0 0,1 0 0 0 0,-1 0 1 0 0,0 0-1 0 0,0 0 0 0 0,0 0 0 0 0,0 0 1 0 0,0 0-1 0 0,0 0 0 0 0,0 0 1 0 0,0 0-1 0 0,0 0 0 0 0,0 0 1 0 0,0 0-1 0 0,0 0 0 0 0,0 0 0 0 0,0 0 1 0 0,0 0-1 0 0,1 0 0 0 0,-1 0 1 0 0,0 0-1 0 0,0 0 0 0 0,0 0 1 0 0,0 0-1 0 0,0 0 0 0 0,0 0 0 0 0,0 0 1 0 0,0 0-1 0 0,0 0 0 0 0,0 0 1 0 0,0 0-1 0 0,0 0 0 0 0,0 0 1 0 0,1 21 66 0 0,-1-14-29 0 0,0-1-49 0 0,0 0-1 0 0,0 0 1 0 0,0 0-1 0 0,1 0 1 0 0,0-1 0 0 0,0 1-1 0 0,3 7 1 0 0,-5-18-89 0 0,1 0 1 0 0,-1 1-1 0 0,1-1 1 0 0,1 0 0 0 0,-1 1-1 0 0,1-1 1 0 0,2-8-1 0 0,0-13-118 0 0,-2 16 483 0 0,1 15-7 0 0,3 28 160 0 0,2 5-288 0 0,9-94-3217 0 0,-16 51 79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38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11891 0 0,'3'10'10462'0'0,"-2"4"-4535"0"0,-2 6-3175 0 0,-1 13-3381 0 0,0 4 1263 0 0,3 32-440 0 0,50-68 208 0 0,-3 3-260 0 0,-35-2-66 0 0,-1-1 0 0 0,0 0 0 0 0,21-2 0 0 0,-31 1-80 0 0,-1-1 1 0 0,1 1-1 0 0,-1-1 1 0 0,1 1-1 0 0,0-1 1 0 0,-1 1-1 0 0,1-1 1 0 0,-1 0-1 0 0,1 0 1 0 0,-1 0-1 0 0,0 1 1 0 0,1-2-1 0 0,-1 1 1 0 0,0 0-1 0 0,0 0 1 0 0,0 0-1 0 0,0 0 1 0 0,0-1-1 0 0,0 1 1 0 0,0-1-1 0 0,0 1 1 0 0,0 0-1 0 0,0-1 1 0 0,-1 0-1 0 0,1 1 1 0 0,-1-1-1 0 0,1 1 1 0 0,0-4-1 0 0,-4-48-73 0 0,4 47 82 0 0,-1-1 0 0 0,1 0 0 0 0,-2 0 1 0 0,1 1-1 0 0,-1-1 0 0 0,0 0 0 0 0,0 1 0 0 0,-1-1 0 0 0,1 1 0 0 0,-2-1 1 0 0,1 1-1 0 0,-4-8 0 0 0,2 13 10 0 0,0 1 0 0 0,1 0 0 0 0,-1-1 1 0 0,1 1-1 0 0,-1 0 0 0 0,0 1 0 0 0,1-1 0 0 0,-1 1 1 0 0,1-1-1 0 0,-1 1 0 0 0,-4 2 0 0 0,-12 1 43 0 0,-12-5-54 0 0,26 0-2 0 0,-1 0 1 0 0,-1 1 0 0 0,1 0 0 0 0,0 0 0 0 0,0 1 0 0 0,0 0 0 0 0,0 0-1 0 0,-8 3 1 0 0,16 2 32 0 0,1-1 0 0 0,-1 1-1 0 0,0 0 1 0 0,-1 0 0 0 0,0 0-1 0 0,0 0 1 0 0,-1 9 0 0 0,5 62 13 0 0,-3-95-182 0 0,1 0 1 0 0,0 1 0 0 0,2-1-1 0 0,8-27 1 0 0,0 104 717 0 0,-9-43-534 0 0,-1-7-185 0 0,2-23-262 0 0,-3 6 260 0 0,1-8-106 0 0,-2 12 225 0 0,0-1-1 0 0,0 1 1 0 0,1 0 0 0 0,0 0 0 0 0,0 0-1 0 0,0-1 1 0 0,3-6 0 0 0,-4 20 179 0 0,0-1 1 0 0,1 1 0 0 0,1-1-1 0 0,2 11 1 0 0,0 6-38 0 0,-3-20-247 0 0,0-13-280 0 0,2-5-93 0 0,-1-4 11 0 0,-2 13 451 0 0,0 0-1 0 0,0 0 1 0 0,0 0-1 0 0,1 0 1 0 0,0 0-1 0 0,0 0 0 0 0,3-8 1 0 0,9 56 1781 0 0,-11-28-1691 0 0,4 19-277 0 0,-1-79-941 0 0,-10 13-251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40.9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11610 0 0,'4'-3'17568'0'0,"-3"14"-16383"0"0,-1-9-1061 0 0,-1 42 947 0 0,0-22-871 0 0,1 1 0 0 0,1-1 0 0 0,1 1 1 0 0,5 27-1 0 0,0-49-175 0 0,0 1 1 0 0,0-1-1 0 0,0-1 0 0 0,0 0 1 0 0,0 0-1 0 0,0 0 1 0 0,13-3-1 0 0,-16 3-20 0 0,42 2-5 0 0,-40 0 0 0 0,0-1 0 0 0,1-1 0 0 0,-1 1 0 0 0,1-1 0 0 0,-1 0 0 0 0,1 0 0 0 0,-1-1 0 0 0,1 0 0 0 0,-1 0 0 0 0,0 0 0 0 0,1-1 0 0 0,7-4 0 0 0,-12 5 0 0 0,-1-1 0 0 0,0 0 0 0 0,1 0 0 0 0,-1 0 0 0 0,0 0 0 0 0,0 0 0 0 0,0 0 0 0 0,-1 0 0 0 0,1 0 0 0 0,0 0 0 0 0,-1 0 0 0 0,0 0 0 0 0,1 0 0 0 0,-1-1 0 0 0,0-2 0 0 0,0-43 0 0 0,0 26 0 0 0,1 17 0 0 0,-1 0 0 0 0,0 0 0 0 0,-1 0 0 0 0,1 0 0 0 0,-1 0 0 0 0,0 1 0 0 0,0-1 0 0 0,0 0 0 0 0,-3-5 0 0 0,3 8 0 0 0,1 1 0 0 0,-1-1 0 0 0,-1 0 0 0 0,1 1 0 0 0,0 0 0 0 0,0-1 0 0 0,-1 1 0 0 0,1 0 0 0 0,0-1 0 0 0,-1 1 0 0 0,1 0 0 0 0,-1 0 0 0 0,0 0 0 0 0,1 0 0 0 0,-1 1 0 0 0,0-1 0 0 0,1 0 0 0 0,-1 1 0 0 0,0-1 0 0 0,0 1 0 0 0,0-1 0 0 0,0 1 0 0 0,1 0 0 0 0,-1 0 0 0 0,-3 0 0 0 0,-140 5-59 0 0,131 0-25 0 0,17 5-90 0 0,-1-4 206 0 0,0-1 0 0 0,0 1 0 0 0,0-1 1 0 0,-1 1-1 0 0,0 0 0 0 0,0 0 1 0 0,-1 0-1 0 0,1 0 0 0 0,-2 6 0 0 0,2 2-42 0 0,0 8 34 0 0,0-13-196 0 0,7-31 34 0 0,13-49-27 0 0,-15 127 621 0 0,-6-34-537 0 0,1-10-215 0 0,5-36 102 0 0,-3 10 174 0 0,-3 9 15 0 0,1 0-1 0 0,0 0 1 0 0,0 1-1 0 0,0-1 1 0 0,0 1-1 0 0,1-1 1 0 0,0 1-1 0 0,3-6 1 0 0,0 57 581 0 0,-5-38-584 0 0,1 13-142 0 0,9-43 23 0 0,-5 2-26 0 0,-5 15 154 0 0,1 0-1 0 0,0 1 1 0 0,0-1 0 0 0,0 0 0 0 0,0 0-1 0 0,1 0 1 0 0,3-5 0 0 0,-2 51 421 0 0,-1-31-348 0 0,-1 1-93 0 0,1 5-232 0 0,6-41 38 0 0,-1-7-37 0 0,-4 20 506 0 0,0 40-118 0 0,5 6-1482 0 0,-2-26-3095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43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4705 0 0,'4'-8'20265'0'0,"-1"22"-17424"0"0,-5 78-375 0 0,2-54-2171 0 0,1-37-276 0 0,-1 0-1 0 0,1 0 1 0 0,-1 0 0 0 0,1 0-1 0 0,-1 0 1 0 0,1 0 0 0 0,0 0 0 0 0,-1-1-1 0 0,1 1 1 0 0,0 0 0 0 0,0-1-1 0 0,-1 1 1 0 0,1 0 0 0 0,0-1 0 0 0,0 1-1 0 0,0-1 1 0 0,0 1 0 0 0,0-1-1 0 0,0 0 1 0 0,0 1 0 0 0,0-1 0 0 0,0 0-1 0 0,0 1 1 0 0,0-1 0 0 0,0 0-1 0 0,0 0 1 0 0,0 0 0 0 0,0 0 0 0 0,1 0-1 0 0,43 0 279 0 0,-32 0-352 0 0,32-3 217 0 0,-36 1-157 0 0,0 1 1 0 0,0 1-1 0 0,0-1 1 0 0,13 3-1 0 0,-21-2-6 0 0,-1 0-1 0 0,1 0 1 0 0,0 0 0 0 0,-1 0-1 0 0,1 0 1 0 0,0-1 0 0 0,0 1-1 0 0,-1 0 1 0 0,1 0 0 0 0,0 0-1 0 0,-1-1 1 0 0,1 1 0 0 0,0 0-1 0 0,-1-1 1 0 0,1 1 0 0 0,0 0-1 0 0,-1-1 1 0 0,1 1 0 0 0,-1-1-1 0 0,1 1 1 0 0,-1-1 0 0 0,1 1-1 0 0,-1-1 1 0 0,1 0 0 0 0,-1 1-1 0 0,0-1 1 0 0,1 1 0 0 0,-1-1 0 0 0,1-1-1 0 0,7-30 46 0 0,-8-32-341 0 0,0 62 297 0 0,0 0-1 0 0,0 0 1 0 0,0 0 0 0 0,0-1 0 0 0,0 1 0 0 0,0 0 0 0 0,-1 0 0 0 0,1 0 0 0 0,-1 0 0 0 0,0 0 0 0 0,0 0 0 0 0,1 0 0 0 0,-1 0-1 0 0,-1 0 1 0 0,1 0 0 0 0,0 0 0 0 0,0 1 0 0 0,-1-1 0 0 0,1 0 0 0 0,-1 1 0 0 0,-2-3 0 0 0,0 2 12 0 0,-1 1 1 0 0,1 0 0 0 0,0 1 0 0 0,0-1-1 0 0,-1 0 1 0 0,1 1 0 0 0,0 0 0 0 0,-1 0-1 0 0,-6 2 1 0 0,-12 0-24 0 0,13-1 3 0 0,0 0 0 0 0,0 0-1 0 0,0-1 1 0 0,-15-2 0 0 0,24 4 14 0 0,0-1 1 0 0,0 1-1 0 0,0 0 1 0 0,0-1-1 0 0,1 1 0 0 0,-1 0 1 0 0,1 0-1 0 0,-1 0 0 0 0,1 0 1 0 0,0-1-1 0 0,-1 1 0 0 0,1 0 1 0 0,0 0-1 0 0,1 4 1 0 0,-3 47 601 0 0,1-42-454 0 0,2 22-275 0 0,3-36-429 0 0,3-17 3 0 0,-1-2 287 0 0,-6 17 241 0 0,1 0 1 0 0,0 0 0 0 0,1 0 0 0 0,-1 1-1 0 0,1-1 1 0 0,0 0 0 0 0,4-6-1 0 0,0 52 854 0 0,-6-28-776 0 0,0 9-79 0 0,3-18-182 0 0,3-11-214 0 0,19-52 342 0 0,-15 103 450 0 0,-9-27-438 0 0,1-30-80 0 0,-2 7 108 0 0,0 0-1 0 0,1 1 1 0 0,0-1 0 0 0,0 1 0 0 0,0-1 0 0 0,1 1-1 0 0,3-9 1 0 0,6 62 754 0 0,-11-47-1305 0 0,5 11 220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13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15 5977 0 0,'-1'8'15317'0'0,"-1"10"-7407"0"0,0 4-5313 0 0,-1 51-4798 0 0,4-45 3978 0 0,6 21-1523 0 0,-1-47-215 0 0,0-1 1 0 0,0 0 0 0 0,0 0 0 0 0,1-1-1 0 0,-1 1 1 0 0,10-2 0 0 0,-4 1-49 0 0,107 5 161 0 0,-116-5-153 0 0,-1 0-1 0 0,1 0 1 0 0,-1 0 0 0 0,0 0-1 0 0,1-1 1 0 0,-1 1-1 0 0,0-1 1 0 0,1 0 0 0 0,-1 1-1 0 0,0-1 1 0 0,0 0-1 0 0,1 0 1 0 0,-1-1 0 0 0,0 1-1 0 0,0 0 1 0 0,0-1 0 0 0,-1 1-1 0 0,1-1 1 0 0,0 1-1 0 0,-1-1 1 0 0,1 0 0 0 0,0 0-1 0 0,-1 0 1 0 0,0 0-1 0 0,0 0 1 0 0,1 0 0 0 0,-1 0-1 0 0,0-1 1 0 0,-1 1-1 0 0,1 0 1 0 0,0 0 0 0 0,-1-1-1 0 0,1 1 1 0 0,-1-5-1 0 0,1-8-43 0 0,0 1-1 0 0,-2 0 0 0 0,0-1 0 0 0,-5-24 0 0 0,3 19 87 0 0,3 17-43 0 0,0 1 0 0 0,0 0 0 0 0,-1-1 0 0 0,1 1 0 0 0,-1 0 0 0 0,0 0 0 0 0,0 0 0 0 0,1 0 0 0 0,-1 0 0 0 0,-1 0 0 0 0,1 0 0 0 0,0 0 0 0 0,0 0 0 0 0,-1 0 0 0 0,1 0 0 0 0,-1 1 0 0 0,1-1 0 0 0,-1 1 1 0 0,0-1-1 0 0,0 1 0 0 0,0-1 0 0 0,0 1 0 0 0,0 0 0 0 0,0 0 0 0 0,0 0 0 0 0,0 0 0 0 0,0 1 0 0 0,0-1 0 0 0,-3 0 0 0 0,-6 0 4 0 0,1 0 0 0 0,0 1 0 0 0,0 0 1 0 0,-1 1-1 0 0,-14 3 0 0 0,-6-1 6 0 0,-21 5-64 0 0,46 81 409 0 0,4-35-439 0 0,4-73-117 0 0,1 0 0 0 0,1 1-1 0 0,1-1 1 0 0,11-28 0 0 0,-6 129 1064 0 0,-6-60-1048 0 0,2-28-26 0 0,7-45-159 0 0,-4 12 280 0 0,-1 91 642 0 0,-7-41-406 0 0,-2-7-146 0 0,1 0 0 0 0,1 0 1 0 0,-1 0-1 0 0,1 1 0 0 0,-1-1 0 0 0,1 0 0 0 0,0 0 1 0 0,4 7-1 0 0,7-58-529 0 0,-7 19 466 0 0,-1 13 208 0 0,1 42 203 0 0,-4-11-382 0 0,-1-11 49 0 0,0-1-1 0 0,0 0 0 0 0,1 1 1 0 0,-1-1-1 0 0,1 0 1 0 0,0 0-1 0 0,0 0 0 0 0,0 1 1 0 0,3 4-1 0 0,6-59-799 0 0,-8 37 792 0 0,1-4 96 0 0,-2 39-25 0 0,-1-20-97 0 0,0 18-2399 0 0,0-16 1105 0 0,1 0 1 0 0,-1 1-1 0 0,1-1 0 0 0,0 0 1 0 0,0 0-1 0 0,0 1 0 0 0,0-1 1 0 0,4 6-1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15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4881 0 0,'0'2'22748'0'0,"0"17"-18581"0"0,0 16-7650 0 0,0-24 5526 0 0,8 82-1136 0 0,44-88-371 0 0,106-5-430 0 0,-156 0-106 0 0,0 0 0 0 0,-1 0 0 0 0,1 0-1 0 0,0-1 1 0 0,0 1 0 0 0,0-1 0 0 0,-1 1-1 0 0,1-1 1 0 0,0 0 0 0 0,-1 0 0 0 0,1 0-1 0 0,0 0 1 0 0,-1 0 0 0 0,1 0 0 0 0,-1 0-1 0 0,0 0 1 0 0,1-1 0 0 0,-1 1 0 0 0,0 0-1 0 0,0-1 1 0 0,0 1 0 0 0,0-1 0 0 0,0 0-1 0 0,0 1 1 0 0,0-1 0 0 0,0 0-1 0 0,-1 1 1 0 0,1-1 0 0 0,-1 0 0 0 0,1 0-1 0 0,-1 0 1 0 0,0 1 0 0 0,1-4 0 0 0,0-8-91 0 0,0 0 0 0 0,-1 0 0 0 0,-2-24 1 0 0,0 13 91 0 0,2 22-8 0 0,0 0 1 0 0,0 0 0 0 0,0 0-1 0 0,-1 0 1 0 0,1 0 0 0 0,-1 0-1 0 0,1 0 1 0 0,-1 1 0 0 0,0-1-1 0 0,0 0 1 0 0,0 0 0 0 0,0 0-1 0 0,0 1 1 0 0,0-1 0 0 0,0 1-1 0 0,-1-1 1 0 0,1 1 0 0 0,0-1-1 0 0,-1 1 1 0 0,1 0 0 0 0,-1 0-1 0 0,0-1 1 0 0,1 1 0 0 0,-1 0-1 0 0,0 1 1 0 0,0-1 0 0 0,0 0 0 0 0,0 0-1 0 0,0 1 1 0 0,1-1 0 0 0,-1 1-1 0 0,0 0 1 0 0,-3-1 0 0 0,-11 0 18 0 0,0 0 1 0 0,0 0 0 0 0,-26 4 0 0 0,-11-2 33 0 0,52-1-58 0 0,-1 0 0 0 0,1-1 0 0 0,0 1 0 0 0,-1 0 0 0 0,1 0 0 0 0,0 0 0 0 0,-1 0 0 0 0,1 0 0 0 0,0 0 0 0 0,-1 0 0 0 0,1 1 0 0 0,-1-1 0 0 0,1 0 0 0 0,0 1 0 0 0,0-1 0 0 0,-1 1 0 0 0,1-1 0 0 0,0 1 0 0 0,0 0 0 0 0,0-1 0 0 0,-1 1 0 0 0,0 2 0 0 0,1-1-12 0 0,0 0 0 0 0,0 0 0 0 0,1 0 0 0 0,-1 1 0 0 0,1-1 0 0 0,-1 0 0 0 0,1 1 0 0 0,0-1 0 0 0,0 1 0 0 0,0 3 0 0 0,-1 22 435 0 0,0-20-382 0 0,0-3-37 0 0,0 0-1 0 0,1 1 0 0 0,-1-1 0 0 0,1 0 0 0 0,0 1 0 0 0,0-1 0 0 0,1 1 0 0 0,-1-1 0 0 0,4 11 0 0 0,9-60-874 0 0,-10 32 892 0 0,-3 8-10 0 0,0 0-1 0 0,1 0 1 0 0,-1 1-1 0 0,1-1 1 0 0,0 0-1 0 0,0 0 1 0 0,0 0-1 0 0,1 1 0 0 0,0-1 1 0 0,-1 1-1 0 0,4-5 1 0 0,2 53 805 0 0,-6-34-786 0 0,-1-8-14 0 0,0 1 1 0 0,0-1-1 0 0,0 1 0 0 0,1-1 0 0 0,-1 0 0 0 0,1 1 0 0 0,0-1 1 0 0,0 0-1 0 0,0 0 0 0 0,2 4 0 0 0,10-52-636 0 0,6-14 680 0 0,-20 67 35 0 0,0-1 0 0 0,1 0 0 0 0,0 1 0 0 0,1-1 0 0 0,0 0 0 0 0,0 0 0 0 0,0 1 0 0 0,4 6 1 0 0,-3-4-43 0 0,-2-10-42 0 0,-1 1-1 0 0,1-1 0 0 0,0 0 0 0 0,0 1 0 0 0,0-1 0 0 0,0 1 0 0 0,0-1 0 0 0,0 0 1 0 0,0 1-1 0 0,0-1 0 0 0,0 1 0 0 0,0-1 0 0 0,0 0 0 0 0,0 1 0 0 0,1-1 1 0 0,-1 0-1 0 0,0 1 0 0 0,0-1 0 0 0,0 0 0 0 0,0 1 0 0 0,1-1 0 0 0,-1 0 1 0 0,0 1-1 0 0,0-1 0 0 0,1 0 0 0 0,-1 1 0 0 0,0-1 0 0 0,0 0 0 0 0,1 0 1 0 0,-1 1-1 0 0,0-1 0 0 0,1 0 0 0 0,-1 0 0 0 0,0 0 0 0 0,1 1 0 0 0,-1-1 1 0 0,0 0-1 0 0,1 0 0 0 0,-1 0 0 0 0,1 0 0 0 0,-1 0 0 0 0,0 0 0 0 0,1 0 1 0 0,0 0-1 0 0,9-18-182 0 0,2-34-79 0 0,-12 59 364 0 0,-1 1-83 0 0,1 0 1 0 0,0 0-1 0 0,0-1 0 0 0,1 1 1 0 0,0 0-1 0 0,1-1 0 0 0,3 14 1 0 0,10-69-291 0 0,-4 20 268 0 0,-6 32 166 0 0,0 16-16 0 0,-5-17-1121 0 0,4 19 1974 0 0,-1-17-5102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48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10 12619 0 0,'-2'5'8281'0'0,"0"4"-3557"0"0,2 24-2382 0 0,0-17-1098 0 0,-1 4-765 0 0,0-1 0 0 0,2 0 1 0 0,3 24-1 0 0,-3-42-478 0 0,0 0 0 0 0,0 0 0 0 0,0 0 0 0 0,-1 0 0 0 0,1 0 1 0 0,0 0-1 0 0,1 0 0 0 0,-1 0 0 0 0,0 0 0 0 0,0-1 0 0 0,0 1 0 0 0,0 0 1 0 0,1-1-1 0 0,-1 1 0 0 0,0-1 0 0 0,1 1 0 0 0,-1-1 0 0 0,0 0 0 0 0,1 0 1 0 0,-1 1-1 0 0,0-1 0 0 0,1 0 0 0 0,1 0 0 0 0,43 2 102 0 0,-37-2-60 0 0,14 1-37 0 0,33-1 12 0 0,-53-1-25 0 0,0 0 0 0 0,0 0 1 0 0,0 1-1 0 0,0-2 0 0 0,0 1 1 0 0,0 0-1 0 0,-1 0 0 0 0,1-1 1 0 0,0 0-1 0 0,-1 1 1 0 0,1-1-1 0 0,-1 0 0 0 0,0 0 1 0 0,0-1-1 0 0,4-3 0 0 0,-4 1-3 0 0,0 0 1 0 0,0 1-1 0 0,0-1 0 0 0,-1 0 0 0 0,1 0 0 0 0,-1 0 0 0 0,0 0 0 0 0,-1 0 0 0 0,1 0 1 0 0,-1 0-1 0 0,0 0 0 0 0,-2-8 0 0 0,2 3 14 0 0,-1-1 1 0 0,-1 1-1 0 0,0 0 1 0 0,-1 0-1 0 0,-4-12 1 0 0,6 20-4 0 0,-1 1 0 0 0,1-1 0 0 0,-1 1 1 0 0,1 0-1 0 0,-1 0 0 0 0,1 0 0 0 0,-1 0 0 0 0,0 0 0 0 0,1 0 0 0 0,-1 0 1 0 0,0 1-1 0 0,0-1 0 0 0,1 1 0 0 0,-1-1 0 0 0,0 1 0 0 0,0 0 0 0 0,0-1 1 0 0,-3 1-1 0 0,-44-2 15 0 0,35 2-14 0 0,-50 4 170 0 0,64-4-195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50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10202 0 0,'2'6'13771'0'0,"7"20"-11096"0"0,-10-6-2248 0 0,0-16-286 0 0,1 1 0 0 0,-1-1 0 0 0,1 1 0 0 0,0-1 0 0 0,1 1 0 0 0,0 8 0 0 0,13-71-685 0 0,-9 41 616 0 0,-1 18 105 0 0,2 31 259 0 0,-1-8-268 0 0,-3-23-969 0 0,0-6 920 0 0,3-17 845 0 0,0-1-2145 0 0,0 9-5296 0 0,2 60 7551 0 0,-7-31-910 0 0,1-5-571 0 0,3-27-130 0 0,-3 13 510 0 0,2-9-13 0 0,-3 8 42 0 0,0 1 0 0 0,1 0 0 0 0,0 0-1 0 0,0-1 1 0 0,0 1 0 0 0,0 0 0 0 0,1 0 0 0 0,3-7 0 0 0,-4 11 11 0 0,0 0-1 0 0,-1 1 1 0 0,1-1 0 0 0,-1 0-1 0 0,1 1 1 0 0,-1-1 0 0 0,1 0-1 0 0,-1 1 1 0 0,1-1-1 0 0,-1 1 1 0 0,1-1 0 0 0,-1 1-1 0 0,1-1 1 0 0,-1 1 0 0 0,1-1-1 0 0,-1 1 1 0 0,0 0-1 0 0,0-1 1 0 0,1 1 0 0 0,-1-1-1 0 0,0 1 1 0 0,0 0 0 0 0,1-1-1 0 0,-1 1 1 0 0,0 0-1 0 0,0-1 1 0 0,0 1 0 0 0,0 0-1 0 0,0-1 1 0 0,0 1 0 0 0,0 0-1 0 0,-1 0 1 0 0,3 25 128 0 0,-2-8-1602 0 0,4-23 1914 0 0,7-35 3331 0 0,-7 26-1799 0 0,0 63-180 0 0,-5-32-2090 0 0,3-31 32 0 0,-1 4 220 0 0,1 0 0 0 0,0 1 0 0 0,0-1 0 0 0,4-10 1 0 0,-4 72 928 0 0,-6-23-798 0 0,4-28-100 0 0,-1-1-1 0 0,1 0 1 0 0,0 1 0 0 0,-1-1-1 0 0,1 0 1 0 0,0 1-1 0 0,-1-1 1 0 0,1 0 0 0 0,0 0-1 0 0,-1 1 1 0 0,1-1 0 0 0,0 0-1 0 0,-1 0 1 0 0,1 0-1 0 0,-1 1 1 0 0,1-1 0 0 0,0 0-1 0 0,-1 0 1 0 0,1 0-1 0 0,-1 0 1 0 0,1 0 0 0 0,-1 0-1 0 0,1 0 1 0 0,-1 0 0 0 0,1 0-1 0 0,0 0 1 0 0,-1 0-1 0 0,1 0 1 0 0,-1 0 0 0 0,1 0-1 0 0,-1 0 1 0 0,1-1-1 0 0,0 1 1 0 0,-1 0 0 0 0,1 0-1 0 0,-1 0 1 0 0,1-1 0 0 0,0 1-1 0 0,-1 0 1 0 0,1 0-1 0 0,0-1 1 0 0,-1 1 0 0 0,1 0-1 0 0,0-1 1 0 0,0 1-1 0 0,-1-1 1 0 0,1 1 0 0 0,0 0-1 0 0,0-1 1 0 0,-1 1 0 0 0,1-1-1 0 0,0 0 1 0 0,-1 0 2 0 0,-1 0 0 0 0,0 0 0 0 0,1 0 0 0 0,-1 1 0 0 0,1-1 0 0 0,-1 0 0 0 0,0 1 0 0 0,1-1 0 0 0,-1 1 0 0 0,0 0 0 0 0,0-1 0 0 0,0 1 0 0 0,1 0 0 0 0,-1 0 0 0 0,0 0 0 0 0,0 0 0 0 0,-2 1 0 0 0,3-1-4 0 0,-1 0-1 0 0,0 0 1 0 0,1 1-1 0 0,-1-1 1 0 0,0 0-1 0 0,1-1 1 0 0,-1 1-1 0 0,0 0 1 0 0,1 0-1 0 0,-1-1 1 0 0,1 1-1 0 0,-1-1 1 0 0,1 1-1 0 0,-1-1 1 0 0,1 0-1 0 0,-3-1 1 0 0,11-2-4975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52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10770 0 0,'0'-8'10532'0'0,"1"15"-6925"0"0,-1 17-2889 0 0,5 2-1306 0 0,-3-27-223 0 0,4 0 1275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4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21 4561 0 0,'-1'-20'18619'0'0,"0"43"-12191"0"0,-1 16-5898 0 0,-2-7-138 0 0,2-18-305 0 0,0 1-1 0 0,0-1 1 0 0,2 1 0 0 0,0 0 0 0 0,3 25 0 0 0,-2-39-65 0 0,0 0 1 0 0,0 0-1 0 0,0 0 1 0 0,0 0-1 0 0,0 0 1 0 0,0 0-1 0 0,0 0 1 0 0,0 0 0 0 0,0 0-1 0 0,1 0 1 0 0,-1 0-1 0 0,0-1 1 0 0,1 1-1 0 0,-1-1 1 0 0,0 1-1 0 0,1-1 1 0 0,-1 1-1 0 0,1-1 1 0 0,-1 0 0 0 0,0 0-1 0 0,1 1 1 0 0,-1-1-1 0 0,4-1 1 0 0,52 2 29 0 0,-18-1-28 0 0,-23 1 8 0 0,0-1 0 0 0,31-2-1 0 0,2-1-19 0 0,-48-3-27 0 0,1 0-1 0 0,-1 1 1 0 0,0-1 0 0 0,0 0 0 0 0,-1 0-1 0 0,0 0 1 0 0,0-8 0 0 0,0 13-5 0 0,0-13-68 0 0,0 0 54 0 0,0 0 0 0 0,0 1 0 0 0,-1-1-1 0 0,-1 0 1 0 0,-5-22 0 0 0,5 35 49 0 0,0-1 0 0 0,0 1-1 0 0,0 0 1 0 0,0 0 0 0 0,-1-1 0 0 0,1 1-1 0 0,0 1 1 0 0,0-1 0 0 0,-1 0 0 0 0,1 1 0 0 0,-1-1-1 0 0,1 1 1 0 0,-4-1 0 0 0,-35-4-11 0 0,26 5-7 0 0,-1 0 0 0 0,1 1 0 0 0,-16 3 0 0 0,-29 2-60 0 0,60-6 54 0 0,0-1-1 0 0,-1 1 1 0 0,1 0 0 0 0,0 0-1 0 0,0 0 1 0 0,-1-1-1 0 0,1 1 1 0 0,0 0 0 0 0,0 0-1 0 0,-1-1 1 0 0,1 1 0 0 0,0 0-1 0 0,0-1 1 0 0,0 1-1 0 0,0 0 1 0 0,0-1 0 0 0,-1 1-1 0 0,1 0 1 0 0,0-1 0 0 0,0 1-1 0 0,0 0 1 0 0,0-1-1 0 0,0 1 1 0 0,0 0 0 0 0,0-1-1 0 0,0 1 1 0 0,0 0 0 0 0,0-1-1 0 0,0 1 1 0 0,1 0-1 0 0,-1-1 1 0 0,0 1 0 0 0,0 0-1 0 0,0-1 1 0 0,0 1 0 0 0,0 0-1 0 0,1 0 1 0 0,-1-1-1 0 0,0 1 1 0 0,0 0 0 0 0,0-1-1 0 0,1 1 1 0 0,-1 0-1 0 0,0 0 1 0 0,0 0 0 0 0,1-1-1 0 0,0 1 1 0 0,-1 0-7 0 0,0 0 1 0 0,0 1-1 0 0,0-1 0 0 0,0 0 1 0 0,0 0-1 0 0,0 0 0 0 0,0 0 1 0 0,0 1-1 0 0,1-1 0 0 0,-1 0 1 0 0,0 0-1 0 0,0 0 0 0 0,0 0 0 0 0,0 1 1 0 0,0-1-1 0 0,1 0 0 0 0,-1 0 1 0 0,0 0-1 0 0,0 0 0 0 0,0 0 1 0 0,1 0-1 0 0,-1 0 0 0 0,0 1 1 0 0,0-1-1 0 0,0 0 0 0 0,1 0 1 0 0,-1 0-1 0 0,0 0 0 0 0,0 0 1 0 0,1 0-1 0 0,-1 0 0 0 0,0 0 1 0 0,0 0-1 0 0,0 0 0 0 0,1 0 1 0 0,-1 0-1 0 0,0 0 0 0 0,0-1 0 0 0,0 1 1 0 0,1 0-1 0 0,-1 0 0 0 0,0 0 1 0 0,0 0-1 0 0,0 0 0 0 0,1 0 1 0 0,-1 0-1 0 0,0-1 0 0 0,0 1 1 0 0,0 0-1 0 0,0 0 0 0 0,0 0 1 0 0,1 0-1 0 0,-1-1 0 0 0,0 1 1 0 0,0 0-1 0 0,0 0 0 0 0,0 0 1 0 0,0-1-1 0 0,0 1 0 0 0,0 0 0 0 0,0 0 1 0 0,0 0-1 0 0,0-1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4.3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1 11554 0 0,'7'24'12073'0'0,"-6"4"-7924"0"0,-5 0-7828 0 0,-2-1-7735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5.2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 1 12291 0 0,'0'26'10463'0'0,"-4"0"-7735"0"0,-3 0-6918 0 0,-5-2-6096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9.3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4545 0 0,'2'1'19097'0'0,"-1"3"-17132"0"0,3 7-4274 0 0,-3-7 3719 0 0,-1 31-2271 0 0,-2-24-2509 0 0,-3-1-3952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1.0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0 8122 0 0,'4'8'15338'0'0,"-2"20"-10328"0"0,-5 7-10322 0 0,2-32 4110 0 0,1-1 0 0 0,-1 0 0 0 0,0 0-1 0 0,1 0 1 0 0,-1 0 0 0 0,0 0 0 0 0,0-1 0 0 0,0 1-1 0 0,-1 0 1 0 0,1 0 0 0 0,0-1 0 0 0,-3 3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1.89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0 9802 0 0,'0'3'9438'0'0,"-1"5"-4821"0"0,-4 31-5122 0 0,-1-21-2971 0 0,1-7-4604 0 0,3-6 613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2.6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3 8146 0 0,'2'-2'15138'0'0,"0"12"-13653"0"0,-2 7-1769 0 0,-1 36 2134 0 0,-6-28-6080 0 0,-8-6-8133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3.5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0 7009 0 0,'0'9'13908'0'0,"-1"7"-8832"0"0,-1 8-7665 0 0,-6 12-11442 0 0,6-30 7363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4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0 12059 0 0,'0'5'3208'0'0,"0"16"6791"0"0,-1-2-7747 0 0,-3 0-7456 0 0,-3 3-7164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9.47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165 216 13187 0 0,'-31'-34'-2064'0'0,"2"-2"0"0"0,-26-40 0 0 0,14 17-1841 0 0,33 48 1207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9.89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109 390 11931 0 0,'-13'-30'1609'0'0,"1"0"1"0"0,-11-49 0 0 0,1-18-1581 0 0,6 26-3645 0 0,-2 2-4385 0 0,14 55 3781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4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14 11747 0 0,'4'-2'10431'0'0,"5"1"-4939"0"0,4-1-3471 0 0,11 1-3353 0 0,-4 0 2119 0 0,-1-1-830 0 0,-15 1 67 0 0,1 0 0 0 0,0 0 0 0 0,0 0 0 0 0,0 1 0 0 0,0-1 0 0 0,0 1 0 0 0,0 0 0 0 0,0 1 0 0 0,-1-1 0 0 0,1 1 0 0 0,0 0 0 0 0,0 0 1 0 0,7 4-1 0 0,-77 8 89 0 0,-19-10-318 0 0,31-12 354 0 0,52 9-157 0 0,1 0-1 0 0,0 0 1 0 0,0 0-1 0 0,-1 0 1 0 0,1 0 0 0 0,0 0-1 0 0,0 0 1 0 0,-1 0-1 0 0,1 0 1 0 0,0 0 0 0 0,0-1-1 0 0,-1 1 1 0 0,1 0-1 0 0,0 0 1 0 0,0 0 0 0 0,0 0-1 0 0,-1-1 1 0 0,1 1-1 0 0,0 0 1 0 0,0 0 0 0 0,0 0-1 0 0,0-1 1 0 0,0 1-1 0 0,-1 0 1 0 0,1 0 0 0 0,0-1-1 0 0,0 1 1 0 0,0 0-1 0 0,0 0 1 0 0,0-1 0 0 0,0 1-1 0 0,0 0 1 0 0,0 0 0 0 0,0-1-1 0 0,0 1 1 0 0,0 0-1 0 0,0 0 1 0 0,0-1 0 0 0,0 1-1 0 0,0-1 1 0 0,5 18 327 0 0,-3 8 224 0 0,0-11-347 0 0,0 0 1 0 0,-2 0-1 0 0,0 0 1 0 0,0 0 0 0 0,-1 0-1 0 0,-5 21 1 0 0,12-65-896 0 0,4-57 0 0 0,-8 125 1653 0 0,-1-23-884 0 0,0 0-1 0 0,-1 0 1 0 0,-2 16-1 0 0,34-149-187 0 0,-33 132 178 0 0,0 1 0 0 0,0 0 0 0 0,1-1 1 0 0,1 1-1 0 0,3 18 0 0 0,-4-38-73 0 0,1 1 0 0 0,0-1 1 0 0,0 0-1 0 0,0 1 0 0 0,0-1 0 0 0,0 1 0 0 0,4-6 0 0 0,5-27-84 0 0,-8 22-14 0 0,-2 24 89 0 0,-1 4 71 0 0,1 0 0 0 0,0-1 0 0 0,1 1 0 0 0,3 19 0 0 0,13-94-364 0 0,-7 40 325 0 0,-12 54 11 0 0,0 16 2 0 0,26-121-311 0 0,-24 73 293 0 0,0 0 0 0 0,0 0 0 0 0,0 0 1 0 0,0 0-1 0 0,0 0 0 0 0,0 0 0 0 0,0 0 1 0 0,0 0-1 0 0,1 0 0 0 0,-1 0 0 0 0,0 0 1 0 0,0 0-1 0 0,0 0 0 0 0,0 0 0 0 0,0 0 1 0 0,0 0-1 0 0,0 0 0 0 0,0 0 0 0 0,0 0 1 0 0,0 0-1 0 0,0 0 0 0 0,0 0 0 0 0,0 0 1 0 0,0 0-1 0 0,1 0 0 0 0,-1 16 58 0 0,0-9-25 0 0,0 0 1 0 0,1 0 0 0 0,-1 0 0 0 0,2 0 0 0 0,-1 0 0 0 0,4 12-1 0 0,12-66-324 0 0,-5-10 330 0 0,-14 65-48 0 0,1 1 0 0 0,0-1 1 0 0,0 1-1 0 0,1 0 0 0 0,0 0 0 0 0,2 11 1 0 0,-1-6 89 0 0,1-3-205 0 0,2-11 77 0 0,5-25 44 0 0,5-42-690 0 0,-9 35 436 0 0,-1 33 352 0 0,0 18 110 0 0,0-7-233 0 0,-1-21 21 0 0,0-16 15 0 0,-3 25-14 0 0,-2 29-23 0 0,1-25-1449 0 0,0 22 4721 0 0,2-14-8130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0.69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8 290 12091 0 0,'-1'0'237'0'0,"0"-1"1"0"0,1 0 0 0 0,-1 0 0 0 0,0 0 0 0 0,1 0-1 0 0,-1 1 1 0 0,1-1 0 0 0,0 0 0 0 0,-1 0 0 0 0,1 0 0 0 0,0 0-1 0 0,-1 0 1 0 0,1 0 0 0 0,0 0 0 0 0,0 0 0 0 0,0 0-1 0 0,0 0 1 0 0,0 0 0 0 0,0 0 0 0 0,0-1 0 0 0,0 1 0 0 0,0 0-1 0 0,1 0 1 0 0,-1-1 0 0 0,7-33-1045 0 0,-5 28 1171 0 0,16-87-370 0 0,-4 25-2084 0 0,-5 23-3820 0 0,-5 32-52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1.10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0 358 15251 0 0,'15'-32'1675'0'0,"18"-56"-1"0"0,-10 5-2195 0 0,-10 12-3194 0 0,-4 0-4148 0 0,-8 59 3330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6.47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0 244 13987 0 0,'14'-24'7086'0'0,"2"-30"-5118"0"0,-2 8-1688 0 0,-6 24-530 0 0,20-45 390 0 0,-26 64-554 0 0,-1 0 0 0 0,1 1 0 0 0,0-1 0 0 0,0 0 0 0 0,1 0 0 0 0,-1 1 0 0 0,0-1 0 0 0,1 1 0 0 0,4-4 0 0 0,-3 5-3049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7.01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1 225 11362 0 0,'9'-6'6307'0'0,"0"-8"-4619"0"0,5-19-3253 0 0,-11 25 2209 0 0,44-87-2533 0 0,-28 66-1747 0 0,3 1-3954 0 0,-12 16 3101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7.51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0 261 15523 0 0,'3'-16'-112'0'0,"10"-51"-3864"0"0,4-88 0 0 0,-16 132-970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8.07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255 260 18332 0 0,'-39'-26'4781'0'0,"-13"-31"-5522"0"0,20 21-93 0 0,22 26 409 0 0,-57-59-3818 0 0,24 22-4785 0 0,32 33 3547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8.48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245 146 9746 0 0,'-56'-15'8743'0'0,"6"-10"-5008"0"0,4-6-5045 0 0,2-5-5082 0 0,7 6-2794 0 0,25 21 4634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29.09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329 57 14931 0 0,'-10'2'824'0'0,"0"0"0"0"0,0-1-1 0 0,0 1 1 0 0,-1-2 0 0 0,1 0 0 0 0,0 0-1 0 0,0-1 1 0 0,-17-3 0 0 0,-85-26-2090 0 0,22 5-9732 0 0,71 21 4286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0.08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0 270 12379 0 0,'3'-5'6761'0'0,"0"0"-5377"0"0,1-4-799 0 0,0-1-377 0 0,2-2-160 0 0,1-3-48 0 0,0-2-24 0 0,-1-2 0 0 0,0-3-80 0 0,0-1-193 0 0,0-1-399 0 0,1-1-664 0 0,1-1-1177 0 0,1-2-2520 0 0,0-1-2728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5.63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138 274 14931 0 0,'-10'-12'989'0'0,"1"0"-1"0"0,0-1 1 0 0,0 0-1 0 0,2-1 1 0 0,-7-15-1 0 0,-16-42-1732 0 0,-7-13-8861 0 0,31 71 5151 0 0,0 1-317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4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52 9074 0 0,'-1'-35'4563'0'0,"6"18"5993"0"0,-4 27-6120 0 0,-3 27-2564 0 0,6 40-315 0 0,-3-65-1522 0 0,1 0-1 0 0,-1 0 1 0 0,-1 1-1 0 0,0-1 1 0 0,-1 0 0 0 0,0 0-1 0 0,-5 17 1 0 0,6-30-34 0 0,1 1-1 0 0,-1 0 1 0 0,0 0-1 0 0,0 0 1 0 0,0 0 0 0 0,0 0-1 0 0,0 0 1 0 0,1-1 0 0 0,-1 1-1 0 0,0 0 1 0 0,0 0-1 0 0,0 0 1 0 0,0 0 0 0 0,1 0-1 0 0,-1 0 1 0 0,0 0 0 0 0,0 0-1 0 0,0 0 1 0 0,1 0-1 0 0,-1 0 1 0 0,0 0 0 0 0,0 0-1 0 0,0 0 1 0 0,0 0 0 0 0,1 0-1 0 0,-1 0 1 0 0,0 0-1 0 0,0 0 1 0 0,0 0 0 0 0,1 0-1 0 0,-1 0 1 0 0,0 0 0 0 0,0 1-1 0 0,0-1 1 0 0,0 0-1 0 0,0 0 1 0 0,1 0 0 0 0,-1 0-1 0 0,0 0 1 0 0,0 0 0 0 0,0 1-1 0 0,0-1 1 0 0,0 0-1 0 0,0 0 1 0 0,1 0 0 0 0,-1 0-1 0 0,0 0 1 0 0,0 1 0 0 0,0-1-1 0 0,0 0 1 0 0,0 0-1 0 0,0 0 1 0 0,0 1 0 0 0,0-1-1 0 0,0 0 1 0 0,0 0 0 0 0,0 0-1 0 0,0 1 1 0 0,0-1-1 0 0,0 0 1 0 0,0 0 0 0 0,0 0-1 0 0,0 0 1 0 0,0 1 0 0 0,0-1-1 0 0,0 0 1 0 0,20-2-19 0 0,174-1 127 0 0,-193 4-113 0 0,0-1 0 0 0,0 0-1 0 0,1 0 1 0 0,-1 0 0 0 0,0 0 0 0 0,0 0-1 0 0,0 0 1 0 0,0 0 0 0 0,1 0-1 0 0,-1-1 1 0 0,0 1 0 0 0,0 0-1 0 0,0-1 1 0 0,0 1 0 0 0,0-1 0 0 0,0 1-1 0 0,1-1 1 0 0,-1 0 0 0 0,-1 1-1 0 0,1-1 1 0 0,0 0 0 0 0,0 0-1 0 0,0 0 1 0 0,0 1 0 0 0,0-1 0 0 0,-1 0-1 0 0,1 0 1 0 0,0 0 0 0 0,0-2-1 0 0,0-1-13 0 0,-1 1-1 0 0,0-1 0 0 0,0 1 0 0 0,0-1 1 0 0,0 1-1 0 0,-1-1 0 0 0,1 1 0 0 0,-2-6 0 0 0,-3-19 16 0 0,2-89-56 0 0,2 117 61 0 0,1-1-1 0 0,0 0 1 0 0,-1 0 0 0 0,1 1-1 0 0,-1-1 1 0 0,1 0 0 0 0,-1 1-1 0 0,1-1 1 0 0,-1 0-1 0 0,0 1 1 0 0,1-1 0 0 0,-1 1-1 0 0,0-1 1 0 0,1 1 0 0 0,-1-1-1 0 0,0 1 1 0 0,0 0 0 0 0,1-1-1 0 0,-1 1 1 0 0,0 0-1 0 0,0 0 1 0 0,0-1 0 0 0,1 1-1 0 0,-1 0 1 0 0,0 0 0 0 0,0 0-1 0 0,0 0 1 0 0,0 0-1 0 0,1 0 1 0 0,-3 0 0 0 0,-37 2 61 0 0,25-2-105 0 0,-7-1 108 0 0,11 0-40 0 0,-1 0 0 0 0,1 1 1 0 0,-1 0-1 0 0,0 1 0 0 0,1 0 0 0 0,-1 1 0 0 0,1 0 0 0 0,-17 5 1 0 0,38-6-937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6.13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0 321 17500 0 0,'4'-11'3809'0'0,"-2"-17"-4122"0"0,-2 26 635 0 0,5-122-834 0 0,-4 56-3566 0 0,3 1-6197 0 0,-3 47 5270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6.62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0 190 17932 0 0,'27'-24'2663'0'0,"6"-27"-3374"0"0,-6 10-1343 0 0,22-17-5778 0 0,-34 42 1379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7.20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225 261 17828 0 0,'-5'-2'110'0'0,"1"1"1"0"0,0-1-1 0 0,-1 0 1 0 0,1-1-1 0 0,0 1 1 0 0,0-1 0 0 0,0 1-1 0 0,1-1 1 0 0,-1 0-1 0 0,1-1 1 0 0,-1 1-1 0 0,-2-5 1 0 0,-38-52 854 0 0,24 29-791 0 0,-9-7-2589 0 0,-41-48-9342 0 0,63 78 6773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7.57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97 394 11074 0 0,'-22'-106'11527'0'0,"-7"0"-8536"0"0,6 24-7618 0 0,4-1-6937 0 0,16 66 4764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8.04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0 339 13171 0 0,'25'-50'8245'0'0,"-4"-3"-5736"0"0,-11 25-3091 0 0,2 0 0 0 0,21-35 0 0 0,9 1-3987 0 0,-10 25-4036 0 0,-15 20 1993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8.94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143 213 19140 0 0,'-1'-2'2073'0'0,"-1"-1"-1201"0"0,-1-1-480 0 0,-1-2-248 0 0,-1-1-48 0 0,-1-1 8 0 0,-1-2 8 0 0,-2-2 8 0 0,1-1-24 0 0,-2-2-56 0 0,0 0-120 0 0,-1-2-232 0 0,1 1-464 0 0,-2 0-657 0 0,1-2-943 0 0,-1 2-1297 0 0,1-2-1368 0 0,0 1-1896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39.54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0 235 17676 0 0,'4'-22'47'0'0,"0"0"-1"0"0,2-1 1 0 0,0 1 0 0 0,12-24 0 0 0,0 3-3936 0 0,1 2-3597 0 0,-12 25 2439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40.00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0 145 11690 0 0,'4'-12'2977'0'0,"-1"0"-1953"0"0,3-4-592 0 0,-1 1-512 0 0,3-1-448 0 0,-1-1-608 0 0,3 0-752 0 0,1-3-1433 0 0,2 1-3072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40.41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145 146 13731 0 0,'-4'-4'7570'0'0,"0"1"-6194"0"0,-3-3-840 0 0,1 1-560 0 0,-2-2-344 0 0,0-2-264 0 0,-1 0-168 0 0,-1-2 31 0 0,-1-1 41 0 0,-1 0-64 0 0,0-2-240 0 0,-1 0-536 0 0,0 0-745 0 0,-1 1-552 0 0,0 0-4184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40.82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185 252 18212 0 0,'-6'-4'271'0'0,"0"0"0"0"0,0 0 1 0 0,1 0-1 0 0,0-1 0 0 0,0 0 0 0 0,-6-8 1 0 0,-44-68-6794 0 0,28 38 1586 0 0,-22-32 1636 0 0,39 62-309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48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15691 0 0,'2'0'11820'0'0,"-4"10"-10453"0"0,-4 34 48 0 0,3-32-1281 0 0,1 0 1 0 0,0 1-1 0 0,1-1 1 0 0,0 1-1 0 0,3 23 1 0 0,-2-49-317 0 0,1-1 0 0 0,1 1 0 0 0,5-20 0 0 0,0-4-141 0 0,-7 17-21 0 0,0 15 327 0 0,0 0 0 0 0,0 0 0 0 0,0 1 0 0 0,1-1 0 0 0,-1 0 0 0 0,1 0 0 0 0,0 1-1 0 0,1-1 1 0 0,2-6 0 0 0,3 54 1903 0 0,-7 75-1246 0 0,1-127-759 0 0,1 0 0 0 0,0 0-1 0 0,0 0 1 0 0,1 0 0 0 0,6-12 0 0 0,7-25 125 0 0,-12 35 21 0 0,-2 13 20 0 0,1 28 68 0 0,-8 45-78 0 0,36-186-601 0 0,-24 171 1144 0 0,-6-9-582 0 0,0-62-64 0 0,1 0-1 0 0,0-1 1 0 0,0 1 0 0 0,1 0 0 0 0,0 0 0 0 0,1 1-1 0 0,9-18 1 0 0,-6 83 588 0 0,2-19-352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41.44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52 231 9970 0 0,'-17'-41'6546'0'0,"5"-3"-3688"0"0,3-3-3540 0 0,3 1-3394 0 0,1 10-1835 0 0,3 20-105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41.88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0 363 19276 0 0,'2'-11'4161'0'0,"0"-18"-4963"0"0,-2 24 1143 0 0,22-175-1369 0 0,-11 120-3284 0 0,3 2-5756 0 0,-10 39 4300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3.5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9290 0 0,'4'8'12918'0'0,"-4"9"-9669"0"0,-6 18-5720 0 0,5-31 3293 0 0,-1 14-2159 0 0,0-7-2255 0 0,1-1-8136 0 0,0-6 5929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58.0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 10954 0 0,'3'11'11812'0'0,"3"2"-8828"0"0,-4-10-3086 0 0,0 0 0 0 0,-1 1 0 0 0,1-1 0 0 0,-1 0 0 0 0,0 1 0 0 0,0-1 0 0 0,0 1 0 0 0,0 4 0 0 0,-1-5-36 0 0,0 0 0 0 0,0 1 0 0 0,-1-1 0 0 0,1 0 0 0 0,-1 0 0 0 0,0 0 0 0 0,0 0 0 0 0,0 0 0 0 0,-1 0 1 0 0,1 0-1 0 0,-1 0 0 0 0,1-1 0 0 0,-5 6 0 0 0,-5 4-3863 0 0,-3-3-4029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0.5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10 5537 0 0,'-5'-9'15972'0'0,"5"13"-10809"0"0,2 21-4975 0 0,-3-11-805 0 0,-4 16-14 0 0,1-21-3932 0 0,-1-1-4295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1.4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10138 0 0,'1'3'9851'0'0,"0"4"-4876"0"0,6 35-4462 0 0,-9-15-2335 0 0,0-17-1861 0 0,-1-2-3898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2.2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0 13155 0 0,'4'37'11752'0'0,"-10"-5"-19031"0"0,2-14 1638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2.8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0 14091 0 0,'-4'11'10301'0'0,"1"23"-10782"0"0,2-18-916 0 0,-2 0-3704 0 0,-1-6-2873 0 0,2-6 1552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2.2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150 253 16820 0 0,'-3'-11'972'0'0,"-1"-1"0"0"0,0 0 0 0 0,0 1 1 0 0,-2-1-1 0 0,-8-14 0 0 0,-39-54-2544 0 0,25 39-1236 0 0,25 37 2137 0 0,-20-29-9503 0 0,16 22 4450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3.4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1 205 9586 0 0,'1'-2'8346'0'0,"0"-1"-6498"0"0,1-1-1136 0 0,1-1-496 0 0,0-1-176 0 0,1-2-80 0 0,0-2 16 0 0,0-1-16 0 0,0-3-8 0 0,0-1-104 0 0,0 0-312 0 0,0-2-392 0 0,1 0-576 0 0,1-2-713 0 0,0 0-767 0 0,2-1-1953 0 0,1 1-993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5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3737 0 0,'-5'-15'23968'0'0,"7"35"-22696"0"0,1 5-423 0 0,-2 47 0 0 0,1 5-397 0 0,2-56-373 0 0,8-19 124 0 0,14-1-29 0 0,-3 1-188 0 0,1 0 1 0 0,-1-2-1 0 0,24-3 1 0 0,15 1 24 0 0,-61 2-14 0 0,0 0 1 0 0,1 0-1 0 0,-1 0 0 0 0,0 0 1 0 0,1-1-1 0 0,-1 1 0 0 0,0 0 1 0 0,0-1-1 0 0,1 1 0 0 0,-1-1 1 0 0,0 1-1 0 0,0-1 0 0 0,0 1 0 0 0,0-1 1 0 0,1 0-1 0 0,-1 0 0 0 0,0 0 1 0 0,0 1-1 0 0,0-1 0 0 0,-1 0 1 0 0,1 0-1 0 0,0 0 0 0 0,0 0 1 0 0,0-1-1 0 0,-1 1 0 0 0,1 0 1 0 0,-1 0-1 0 0,1 0 0 0 0,-1 0 1 0 0,1-3-1 0 0,3-46-150 0 0,-3 20 109 0 0,2 11-145 0 0,-2 16 191 0 0,0 1 0 0 0,0-1 0 0 0,-1 1 0 0 0,1-1 0 0 0,-1 1 1 0 0,0-1-1 0 0,0 1 0 0 0,0-1 0 0 0,0 0 0 0 0,0 1 0 0 0,0-1 0 0 0,-1 1 0 0 0,1-1 1 0 0,-1 1-1 0 0,1-1 0 0 0,-1 1 0 0 0,0-1 0 0 0,0 1 0 0 0,-2-3 0 0 0,-1 2-8 0 0,0 0 0 0 0,1 0 0 0 0,-1 0 0 0 0,-1 1 0 0 0,1 0 0 0 0,0-1 0 0 0,-1 2 0 0 0,1-1 0 0 0,-1 0 0 0 0,1 1 0 0 0,-1 0 0 0 0,0 0 0 0 0,1 0 0 0 0,-8 1 0 0 0,-77 4 46 0 0,32 0 18 0 0,55 0-2575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55.4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 5969 0 0,'1'1'11703'0'0,"1"5"-5920"0"0,5 28-5034 0 0,-7-28-1548 0 0,-6 42 1880 0 0,1-34-5316 0 0,-4-3-6103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8:57.0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0 10370 0 0,'4'11'13694'0'0,"1"19"-9252"0"0,-6 5-9637 0 0,0-33 4108 0 0,1 0 0 0 0,-1 0 0 0 0,1 0 0 0 0,-1-1 0 0 0,0 1 0 0 0,0 0 0 0 0,0 0 0 0 0,0 0 0 0 0,0-1 1 0 0,0 1-1 0 0,0 0 0 0 0,-1-1 0 0 0,-2 3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2.8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35 282 11771 0 0,'1'-13'1782'0'0,"0"0"1"0"0,-1 0 0 0 0,-4-25 0 0 0,-10-39-613 0 0,2 21-4441 0 0,6 0-3753 0 0,6 41 1088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4.1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35 232 15667 0 0,'-5'-11'4953'0'0,"1"-21"-5285"0"0,3 27 726 0 0,-7-49-650 0 0,0 2-2297 0 0,2-1-5873 0 0,4 28 1748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5.0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0 166 15867 0 0,'2'-7'2705'0'0,"1"0"-1649"0"0,0-3-688 0 0,1-2-272 0 0,0-1-96 0 0,-1-2-160 0 0,1-2-312 0 0,0-2-624 0 0,1-2-1169 0 0,0-1-1687 0 0,2-1-4290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5.9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80 225 11082 0 0,'-14'-24'6466'0'0,"0"-24"-6413"0"0,7 22 88 0 0,-17-42-2461 0 0,12 33-1961 0 0,4 12-2107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6.3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3 227 14867 0 0,'0'-4'3833'0'0,"0"-2"-2601"0"0,0-2-744 0 0,0-3-352 0 0,0 0-104 0 0,1-3-48 0 0,-2-2-48 0 0,1-3-8 0 0,-1-1-184 0 0,1-2-328 0 0,-1 0-584 0 0,0-1-1033 0 0,2-2-1127 0 0,0 0-5154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6.7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0 309 15699 0 0,'6'-10'800'0'0,"-1"0"0"0"0,0-1 0 0 0,0 0 0 0 0,3-15 0 0 0,9-51-1056 0 0,6-16-5179 0 0,-5 46-3369 0 0,-9 24 4320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7.5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1 104 12083 0 0,'0'-5'4561'0'0,"1"-1"-3033"0"0,0-3-936 0 0,1 0-512 0 0,0-1-368 0 0,0-1-376 0 0,2-1-624 0 0,-1-1-833 0 0,0-1-888 0 0,2 0-4680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58.3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73 8114 0 0,'3'-10'4497'0'0,"-1"0"-3553"0"0,1-3-1216 0 0,2 0-1112 0 0,-1 0-2065 0 0,2-1-2608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51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 13595 0 0,'-1'5'8926'0'0,"-2"19"-3187"0"0,-7 50-5006 0 0,13-94-1169 0 0,2 0 1 0 0,0 1 0 0 0,16-38-1 0 0,-24 68 738 0 0,0 0-1 0 0,0 0 0 0 0,1-1 1 0 0,1 2-1 0 0,0-1 1 0 0,0 0-1 0 0,2 17 0 0 0,-1-16-255 0 0,26-80-785 0 0,-22 55 677 0 0,2-4 159 0 0,-9 41 284 0 0,0-4-148 0 0,3-11-186 0 0,-1-1 0 0 0,-1 0 0 0 0,1 0 0 0 0,-2 0 0 0 0,-2 10 0 0 0,15-50-1067 0 0,3-4 1065 0 0,-8 25-68 0 0,10-17 18 0 0,-13 33 155 0 0,-4 19 180 0 0,-6 51 87 0 0,11-86-480 0 0,1 0 0 0 0,0-1 0 0 0,0 2-1 0 0,1-1 1 0 0,0 0 0 0 0,8-10 0 0 0,-13 21 67 0 0,0 0 1 0 0,0 0-1 0 0,0 0 1 0 0,0 0 0 0 0,0 1-1 0 0,0-1 1 0 0,0 0 0 0 0,0 0-1 0 0,0 0 1 0 0,0 0-1 0 0,0 0 1 0 0,0 0 0 0 0,0 0-1 0 0,0 1 1 0 0,0-1 0 0 0,1 0-1 0 0,-1 0 1 0 0,0 0-1 0 0,0 0 1 0 0,0 0 0 0 0,0 0-1 0 0,0 0 1 0 0,0 0 0 0 0,0 0-1 0 0,0 0 1 0 0,0 1-1 0 0,0-1 1 0 0,0 0 0 0 0,0 0-1 0 0,1 0 1 0 0,-1 0 0 0 0,0 0-1 0 0,0 0 1 0 0,0 0-1 0 0,0 0 1 0 0,0 0 0 0 0,0 0-1 0 0,0 0 1 0 0,1 0 0 0 0,-1 0-1 0 0,0 0 1 0 0,0 0-1 0 0,0 0 1 0 0,0 0 0 0 0,0 0-1 0 0,0 0 1 0 0,0 0 0 0 0,1 0-1 0 0,-1 0 1 0 0,0 0-1 0 0,0 0 1 0 0,0 0 0 0 0,0 0-1 0 0,0 0 1 0 0,-1 21 30 0 0,-3 13-99 0 0,1-18 60 0 0,6-23-160 0 0,1-4 126 0 0,1-1 0 0 0,1 1 0 0 0,8-14 0 0 0,-13 72 551 0 0,-3-24-1987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6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 4 8930 0 0,'1'-3'11077'0'0,"2"7"-7326"0"0,0 11-3065 0 0,-3-15-756 0 0,-10 46-259 0 0,5-31-3712 0 0,-2-3-5503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7.0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0 9274 0 0,'1'21'12167'0'0,"-1"-5"-9476"0"0,0 0-4273 0 0,-3 16-10999 0 0,2-28 5925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0.4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 75 13707 0 0,'-1'-1'2040'0'0,"1"0"-1207"0"0,-1-1-505 0 0,-1 0-224 0 0,1 0-104 0 0,0-1-32 0 0,-2-1-16 0 0,1 0-8 0 0,-1-1-56 0 0,1-1-232 0 0,-1 0-265 0 0,1-1-407 0 0,-1-1-512 0 0,1 0-601 0 0,-1 0-1711 0 0,0 0-1562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1.0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63 116 13955 0 0,'-6'-10'3385'0'0,"0"0"-2313"0"0,-2-4-688 0 0,0 0-360 0 0,2 1-200 0 0,-1-1-304 0 0,0 1-704 0 0,0 0-1393 0 0,-1-1-5281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08.5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1 4809 0 0,'-5'1'12228'0'0,"3"4"-6128"0"0,1 2-4281 0 0,3 6-3726 0 0,-1-2 2947 0 0,-4 24-3555 0 0,1-24-1724 0 0,-1 1-3759 0 0,1-9 1654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9:10.2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 9242 0 0,'2'1'13753'0'0,"1"5"-11070"0"0,1 13-3448 0 0,-5-13 404 0 0,-4 34-1066 0 0,1-26-2562 0 0,-1-2-3929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1.9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13 255 16428 0 0,'-1'-11'2168'0'0,"0"-2"-1488"0"0,0-5-496 0 0,1-4-296 0 0,-1 0-208 0 0,1-3-200 0 0,-1-2-232 0 0,-1-1-416 0 0,0-2-1017 0 0,1 0-2912 0 0,-2 1-1680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4.1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0 193 20052 0 0,'2'-2'148'0'0,"0"1"-1"0"0,0-1 1 0 0,0 0-1 0 0,0 0 1 0 0,0 0 0 0 0,0 0-1 0 0,-1 0 1 0 0,1 0-1 0 0,-1 0 1 0 0,1 0-1 0 0,-1 0 1 0 0,0-1-1 0 0,0 1 1 0 0,0-1-1 0 0,0 1 1 0 0,1-5-1 0 0,9-52-1131 0 0,-8 37-308 0 0,10-34-7217 0 0,-9 41 1735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5.1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45 159 14315 0 0,'0'0'156'0'0,"1"-1"0"0"0,-1 1 0 0 0,1-1 0 0 0,-1 0-1 0 0,1 1 1 0 0,-1-1 0 0 0,1 0 0 0 0,-1 1 0 0 0,0-1 0 0 0,1 0 0 0 0,-1 0 0 0 0,0 1 0 0 0,1-1-1 0 0,-1 0 1 0 0,0 0 0 0 0,0 0 0 0 0,0 1 0 0 0,0-1 0 0 0,0 0 0 0 0,0 0 0 0 0,0 0 0 0 0,0 1-1 0 0,0-1 1 0 0,0 0 0 0 0,-1 0 0 0 0,1 1 0 0 0,0-1 0 0 0,0 0 0 0 0,-1 0 0 0 0,0-1 0 0 0,-8-30-746 0 0,8 30 807 0 0,-22-60-3722 0 0,14 38-3108 0 0,3 10 453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5.9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37 13867 0 0,'-3'-11'552'0'0,"1"0"-2168"0"0,-2-3-6426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7:52:12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156 112 8938 0 0,'-1'-1'359'0'0,"0"0"-1"0"0,1 0 1 0 0,-1 0 0 0 0,0 1 0 0 0,0-1-1 0 0,0 0 1 0 0,0 1 0 0 0,0-1 0 0 0,0 1-1 0 0,0-1 1 0 0,0 1 0 0 0,0-1 0 0 0,0 1-1 0 0,0 0 1 0 0,0-1 0 0 0,0 1 0 0 0,0 0-1 0 0,0 0 1 0 0,0 0 0 0 0,0 0 0 0 0,0 0-1 0 0,-1 0 1 0 0,1 0 0 0 0,0 1 0 0 0,0-1-1 0 0,0 0 1 0 0,0 1 0 0 0,0-1 0 0 0,0 0-1 0 0,0 1 1 0 0,0-1 0 0 0,0 1 0 0 0,-1 1-1 0 0,-1 1-78 0 0,0-1-1 0 0,1 1 1 0 0,-1 0-1 0 0,1 0 0 0 0,0 0 1 0 0,0 1-1 0 0,0-1 0 0 0,0 1 1 0 0,0-1-1 0 0,1 1 0 0 0,-2 4 1 0 0,1-3-314 0 0,1 0 1 0 0,-1 0 0 0 0,1 1-1 0 0,1-1 1 0 0,-1 0-1 0 0,1 1 1 0 0,-1-1 0 0 0,2 11-1 0 0,-1-14 88 0 0,1 0 0 0 0,-1 0 0 0 0,0 0-1 0 0,1 0 1 0 0,-1 0 0 0 0,1 0 0 0 0,0 0 0 0 0,-1-1 0 0 0,1 1 0 0 0,0 0-1 0 0,0 0 1 0 0,0-1 0 0 0,1 1 0 0 0,-1 0 0 0 0,0-1 0 0 0,0 1-1 0 0,1-1 1 0 0,-1 0 0 0 0,1 1 0 0 0,-1-1 0 0 0,1 0 0 0 0,2 1-1 0 0,-2-1-52 0 0,0-1 0 0 0,0 0 0 0 0,0-1 0 0 0,-1 1 0 0 0,1 0 0 0 0,0 0 0 0 0,0-1 0 0 0,-1 1 0 0 0,1-1 0 0 0,0 0 0 0 0,-1 0 0 0 0,1 1 0 0 0,-1-1 0 0 0,1 0 0 0 0,-1 0 0 0 0,1-1 0 0 0,-1 1 0 0 0,0 0 0 0 0,1 0 0 0 0,-1-1 0 0 0,0 1-1 0 0,0-1 1 0 0,0 1 0 0 0,0-1 0 0 0,0 0 0 0 0,0 1 0 0 0,1-4 0 0 0,21-48-56 0 0,-22 47 68 0 0,0 0 0 0 0,-1-1-1 0 0,1 1 1 0 0,-2-1-1 0 0,1 1 1 0 0,-1 0 0 0 0,1-1-1 0 0,-2 1 1 0 0,1 0-1 0 0,-3-9 1 0 0,3 14 18 0 0,1-1-1 0 0,0 0 1 0 0,-1 0 0 0 0,1 1-1 0 0,-1-1 1 0 0,0 1 0 0 0,1-1-1 0 0,-1 0 1 0 0,0 1-1 0 0,0-1 1 0 0,0 1 0 0 0,0 0-1 0 0,0-1 1 0 0,0 1 0 0 0,-1 0-1 0 0,1 0 1 0 0,0 0 0 0 0,-1 0-1 0 0,1 0 1 0 0,0 0 0 0 0,-1 0-1 0 0,1 0 1 0 0,-1 0-1 0 0,1 1 1 0 0,-1-1 0 0 0,0 1-1 0 0,1-1 1 0 0,-1 1 0 0 0,1 0-1 0 0,-1 0 1 0 0,0 0 0 0 0,1 0-1 0 0,-1 0 1 0 0,0 0 0 0 0,1 0-1 0 0,-1 0 1 0 0,0 1-1 0 0,1-1 1 0 0,-1 1 0 0 0,1-1-1 0 0,-4 3 1 0 0,2 0 20 0 0,-1 0-1 0 0,1 0 1 0 0,0 0-1 0 0,0 1 1 0 0,0 0-1 0 0,1 0 0 0 0,-1-1 1 0 0,1 2-1 0 0,0-1 1 0 0,0 0-1 0 0,0 0 1 0 0,0 1-1 0 0,1-1 1 0 0,-1 1-1 0 0,1 0 1 0 0,0-1-1 0 0,1 1 1 0 0,-1 0-1 0 0,1 0 1 0 0,0 7-1 0 0,-1-9-44 0 0,1 0-1 0 0,0 0 1 0 0,0 0-1 0 0,0 1 1 0 0,0-1-1 0 0,0 0 1 0 0,1 0-1 0 0,-1 0 1 0 0,1 0-1 0 0,0 0 1 0 0,0 0-1 0 0,0 0 1 0 0,0 0-1 0 0,0 0 1 0 0,0 0-1 0 0,1 0 1 0 0,0-1-1 0 0,-1 1 1 0 0,1 0-1 0 0,0-1 1 0 0,0 0-1 0 0,0 0 1 0 0,0 1-1 0 0,1-1 1 0 0,-1-1-1 0 0,0 1 1 0 0,1 0-1 0 0,-1 0 1 0 0,1-1-1 0 0,0 0 1 0 0,4 2-1 0 0,-5-3-7 0 0,1 0 0 0 0,-1-1 0 0 0,1 1 0 0 0,-1-1 0 0 0,1 1-1 0 0,-1-1 1 0 0,1 0 0 0 0,-1 0 0 0 0,0 0 0 0 0,1 0 0 0 0,-1-1-1 0 0,0 1 1 0 0,0-1 0 0 0,0 1 0 0 0,0-1 0 0 0,0 0 0 0 0,0 0 0 0 0,0 0-1 0 0,-1 0 1 0 0,1 0 0 0 0,-1 0 0 0 0,1-1 0 0 0,-1 1 0 0 0,0-1-1 0 0,1 1 1 0 0,-1-1 0 0 0,-1 1 0 0 0,1-1 0 0 0,1-4 0 0 0,-1 4 0 0 0,0 0-1 0 0,0 1 1 0 0,0-1 0 0 0,-1 0 0 0 0,1 0 0 0 0,-1 0 0 0 0,1 0 0 0 0,-1 0 0 0 0,0 0 0 0 0,0 0 0 0 0,0 1 0 0 0,0-1-1 0 0,-1 0 1 0 0,1 0 0 0 0,-1 0 0 0 0,0 0 0 0 0,0 0 0 0 0,1 1 0 0 0,-2-1 0 0 0,1 0 0 0 0,0 1 0 0 0,0-1 0 0 0,-1 1-1 0 0,1-1 1 0 0,-1 1 0 0 0,0 0 0 0 0,0 0 0 0 0,-3-4 0 0 0,1 5 7 0 0,0 0 1 0 0,0 0-1 0 0,0 0 0 0 0,0 1 0 0 0,0 0 1 0 0,0-1-1 0 0,0 1 0 0 0,0 1 1 0 0,0-1-1 0 0,0 1 0 0 0,0-1 0 0 0,0 1 1 0 0,-7 3-1 0 0,9-3-2 0 0,-1-1 0 0 0,1 1 0 0 0,0 0 0 0 0,0 0 0 0 0,-1-1 0 0 0,1 2 0 0 0,0-1 0 0 0,0 0 0 0 0,0 0 0 0 0,0 1 0 0 0,0-1 0 0 0,1 1 0 0 0,-1 0 0 0 0,0-1 0 0 0,1 1 0 0 0,-1 0 0 0 0,1 0 0 0 0,-1 0 0 0 0,1 0 0 0 0,0 1 0 0 0,0-1 0 0 0,0 0 0 0 0,0 0 0 0 0,0 1 0 0 0,0 2 0 0 0,1-4-3 0 0,0 0-1 0 0,1 0 1 0 0,-1 0-1 0 0,1 0 1 0 0,-1 0 0 0 0,1 0-1 0 0,0 0 1 0 0,-1 0-1 0 0,1-1 1 0 0,0 1-1 0 0,-1 0 1 0 0,1-1 0 0 0,0 1-1 0 0,0 0 1 0 0,0-1-1 0 0,0 1 1 0 0,0-1 0 0 0,-1 1-1 0 0,1-1 1 0 0,0 0-1 0 0,0 1 1 0 0,0-1 0 0 0,0 0-1 0 0,0 0 1 0 0,0 1-1 0 0,0-1 1 0 0,0 0-1 0 0,0 0 1 0 0,0 0 0 0 0,0-1-1 0 0,0 1 1 0 0,0 0-1 0 0,1-1 1 0 0,35-5-18 0 0,-32 3 3 0 0,0-1 0 0 0,0 1 1 0 0,0-1-1 0 0,0 0 0 0 0,0 0 0 0 0,-1-1 0 0 0,0 1 0 0 0,7-11 1 0 0,-10 15 10 0 0,-1-1 0 0 0,1 0 0 0 0,-1 0 0 0 0,1 0 0 0 0,-1 0 0 0 0,1 0 0 0 0,-1 0 0 0 0,0 0 0 0 0,1 0 0 0 0,-1 0 0 0 0,0 0 0 0 0,0 0 0 0 0,0 0 0 0 0,0 0 0 0 0,0 0 0 0 0,0 0 0 0 0,0 0 0 0 0,0-1 0 0 0,0 1 0 0 0,0 0 0 0 0,-1 0 0 0 0,1-1 0 0 0,-1 0 2 0 0,-1 1 0 0 0,1 0-1 0 0,0 0 1 0 0,0 0 0 0 0,0-1 0 0 0,-1 1 0 0 0,1 1-1 0 0,-1-1 1 0 0,1 0 0 0 0,-1 0 0 0 0,1 0 0 0 0,-1 1-1 0 0,1-1 1 0 0,-1 1 0 0 0,1-1 0 0 0,-1 1 0 0 0,0 0-1 0 0,-2 0 1 0 0,1-1 4 0 0,0 0-1 0 0,0 1 1 0 0,0 0-1 0 0,-1 0 1 0 0,1 0-1 0 0,0 0 1 0 0,0 0-1 0 0,0 1 0 0 0,0 0 1 0 0,0-1-1 0 0,0 1 1 0 0,0 0-1 0 0,0 1 1 0 0,0-1-1 0 0,0 1 1 0 0,0-1-1 0 0,0 1 1 0 0,1 0-1 0 0,-1 0 1 0 0,1 0-1 0 0,-1 0 0 0 0,-3 6 1 0 0,5-6-1 0 0,0 0 0 0 0,0 1 0 0 0,0-1 0 0 0,0 1 0 0 0,1-1 0 0 0,-1 1 0 0 0,1-1 0 0 0,-1 1 0 0 0,1-1 0 0 0,0 1 0 0 0,0 0 0 0 0,0-1 0 0 0,0 1 0 0 0,1-1 0 0 0,-1 1 0 0 0,1-1 0 0 0,-1 1 0 0 0,1-1 0 0 0,0 1 0 0 0,0-1 0 0 0,0 1 0 0 0,0-1 0 0 0,0 0 0 0 0,0 0 0 0 0,1 1 0 0 0,-1-1 0 0 0,1 0 0 0 0,0 0 0 0 0,-1-1 0 0 0,1 1 0 0 0,3 2 0 0 0,-4-2-7 0 0,1-1 0 0 0,-1 1 0 0 0,1-1 0 0 0,-1 0 0 0 0,1 1 0 0 0,0-1 0 0 0,0 0 1 0 0,-1 0-1 0 0,1 0 0 0 0,0 0 0 0 0,0-1 0 0 0,0 1 0 0 0,0-1 0 0 0,0 1 0 0 0,0-1 0 0 0,0 0 1 0 0,0 1-1 0 0,0-1 0 0 0,0 0 0 0 0,0-1 0 0 0,0 1 0 0 0,0 0 0 0 0,0-1 0 0 0,0 1 0 0 0,0-1 1 0 0,0 1-1 0 0,-1-1 0 0 0,1 0 0 0 0,0 0 0 0 0,0 0 0 0 0,0 0 0 0 0,-1 0 0 0 0,1-1 0 0 0,-1 1 1 0 0,1 0-1 0 0,-1-1 0 0 0,1 0 0 0 0,-1 1 0 0 0,0-1 0 0 0,1 0 0 0 0,-1 1 0 0 0,0-1 1 0 0,1-4-1 0 0,0 3 2 0 0,0 1 0 0 0,-1-1-1 0 0,1 0 1 0 0,-1 0 0 0 0,0 0 0 0 0,0-1 0 0 0,0 1 0 0 0,0 0 0 0 0,-1 0 0 0 0,1-1 0 0 0,-1 1 0 0 0,0 0 0 0 0,0-1 0 0 0,0 1 0 0 0,0 0 0 0 0,0-1 0 0 0,0 1 0 0 0,-1 0 0 0 0,0-1 0 0 0,0 1 0 0 0,0 0 0 0 0,0 0 0 0 0,0 0 0 0 0,0 0 0 0 0,-1 0 0 0 0,1 0 0 0 0,-1 0 0 0 0,0 1 0 0 0,0-1 0 0 0,-3-3 0 0 0,3 3 21 0 0,-1 1 1 0 0,0 0 0 0 0,0 0 0 0 0,0 0 0 0 0,0 0-1 0 0,0 1 1 0 0,0-1 0 0 0,-1 1 0 0 0,1 0 0 0 0,0 0-1 0 0,-1 0 1 0 0,1 0 0 0 0,-1 1 0 0 0,1 0 0 0 0,-1-1-1 0 0,1 1 1 0 0,-1 1 0 0 0,1-1 0 0 0,0 0 0 0 0,-1 1-1 0 0,1 0 1 0 0,-1 0 0 0 0,1 0 0 0 0,0 0 0 0 0,0 1-1 0 0,-1-1 1 0 0,1 1 0 0 0,0 0 0 0 0,0 0 0 0 0,1 0-1 0 0,-1 0 1 0 0,-3 5 0 0 0,3-5-9 0 0,1 0-1 0 0,0 1 1 0 0,0-1-1 0 0,0 1 1 0 0,1 0-1 0 0,-1-1 1 0 0,0 1-1 0 0,1 0 1 0 0,0 0-1 0 0,0 0 1 0 0,0 0-1 0 0,0 1 1 0 0,0-1-1 0 0,0 0 1 0 0,1 0-1 0 0,-1 1 1 0 0,1-1-1 0 0,0 0 1 0 0,0 1-1 0 0,0-1 1 0 0,1 0-1 0 0,-1 0 1 0 0,1 1-1 0 0,-1-1 1 0 0,1 0-1 0 0,0 0 1 0 0,0 0-1 0 0,0 1 1 0 0,1-1-1 0 0,-1-1 1 0 0,1 1-1 0 0,-1 0 1 0 0,1 0-1 0 0,0-1 1 0 0,0 1-1 0 0,0-1 1 0 0,3 4-1 0 0,-2-3-11 0 0,-1 0 0 0 0,1-1 0 0 0,0 1 0 0 0,-1 0 0 0 0,1-1 0 0 0,1 0 0 0 0,-1 0-1 0 0,0 0 1 0 0,0 0 0 0 0,1 0 0 0 0,-1-1 0 0 0,1 1 0 0 0,-1-1 0 0 0,1 0 0 0 0,-1 0 0 0 0,1-1-1 0 0,0 1 1 0 0,0-1 0 0 0,-1 0 0 0 0,1 0 0 0 0,0 0 0 0 0,-1-1 0 0 0,6 0 0 0 0,-6-1-4 0 0,-1 1 1 0 0,1-1-1 0 0,0 0 1 0 0,0 0-1 0 0,-1 0 1 0 0,1 0-1 0 0,-1-1 1 0 0,0 1-1 0 0,0-1 1 0 0,0 1-1 0 0,0-1 1 0 0,0 0-1 0 0,0 0 1 0 0,-1 0 0 0 0,1 0-1 0 0,-1 0 1 0 0,1 0-1 0 0,-1-1 1 0 0,0 1-1 0 0,-1 0 1 0 0,1-1-1 0 0,0 1 1 0 0,-1-1-1 0 0,0 1 1 0 0,0-1-1 0 0,0 1 1 0 0,0-6-1 0 0,0 6 6 0 0,1-1 1 0 0,-1 1-1 0 0,0 0 0 0 0,0 0 0 0 0,0-1 0 0 0,-1 1 0 0 0,1 0 0 0 0,-1 0 0 0 0,0-1 0 0 0,1 1 1 0 0,-1 0-1 0 0,0 0 0 0 0,-1 0 0 0 0,1 0 0 0 0,0 0 0 0 0,-1 1 0 0 0,0-1 0 0 0,1 0 0 0 0,-1 1 1 0 0,0-1-1 0 0,0 1 0 0 0,0 0 0 0 0,-1 0 0 0 0,1-1 0 0 0,0 2 0 0 0,-1-1 0 0 0,1 0 0 0 0,-1 0 1 0 0,0 1-1 0 0,0 0 0 0 0,1 0 0 0 0,-1-1 0 0 0,0 2 0 0 0,0-1 0 0 0,0 0 0 0 0,0 1 0 0 0,0-1 1 0 0,0 1-1 0 0,0 0 0 0 0,-4 0 0 0 0,2 1 12 0 0,0 0 1 0 0,0 0-1 0 0,0 1 1 0 0,0-1-1 0 0,0 1 1 0 0,0 0-1 0 0,0 1 1 0 0,1-1-1 0 0,-1 1 1 0 0,1 0-1 0 0,0 0 0 0 0,0 1 1 0 0,0-1-1 0 0,0 1 1 0 0,0 0-1 0 0,1 0 1 0 0,-1 0-1 0 0,1 1 1 0 0,0 0-1 0 0,0-1 1 0 0,1 1-1 0 0,-1 0 1 0 0,-1 6-1 0 0,3-7-8 0 0,0 0 0 0 0,0 0 1 0 0,0 0-1 0 0,1-1 0 0 0,-1 1 0 0 0,1 0 0 0 0,0 0 0 0 0,0 0 0 0 0,1 0 1 0 0,-1 0-1 0 0,1 0 0 0 0,-1-1 0 0 0,1 1 0 0 0,0 0 0 0 0,1 0 0 0 0,-1-1 1 0 0,1 1-1 0 0,-1-1 0 0 0,1 0 0 0 0,0 1 0 0 0,0-1 0 0 0,0 0 0 0 0,0 0 1 0 0,1 0-1 0 0,-1 0 0 0 0,1-1 0 0 0,0 1 0 0 0,4 2 0 0 0,-5-3-10 0 0,1 0 0 0 0,-1 0 0 0 0,1-1 0 0 0,-1 1 0 0 0,1-1 0 0 0,0 0 0 0 0,-1 0-1 0 0,1 0 1 0 0,0 0 0 0 0,0-1 0 0 0,0 1 0 0 0,0-1 0 0 0,0 0 0 0 0,0 0 0 0 0,-1 0 0 0 0,1 0 0 0 0,0-1-1 0 0,0 1 1 0 0,0-1 0 0 0,0 1 0 0 0,0-1 0 0 0,-1 0 0 0 0,1-1 0 0 0,0 1 0 0 0,-1 0 0 0 0,1-1 0 0 0,-1 1-1 0 0,1-1 1 0 0,-1 0 0 0 0,0 0 0 0 0,1 0 0 0 0,-1 0 0 0 0,0-1 0 0 0,3-4 0 0 0,0 0-4 0 0,0-1 1 0 0,-1-1-1 0 0,1 1 1 0 0,-1-1-1 0 0,-1 0 0 0 0,0 0 1 0 0,0 0-1 0 0,-1 0 1 0 0,0-1-1 0 0,2-18 1 0 0,-3 24 13 0 0,-1 1 1 0 0,0-1-1 0 0,0 0 1 0 0,0 1 0 0 0,0-1-1 0 0,-1 0 1 0 0,0 1-1 0 0,1-1 1 0 0,-1 1 0 0 0,0-1-1 0 0,0 1 1 0 0,-1-1-1 0 0,1 1 1 0 0,-1 0-1 0 0,1-1 1 0 0,-1 1 0 0 0,0 0-1 0 0,0 0 1 0 0,-1 1-1 0 0,1-1 1 0 0,0 0 0 0 0,-1 1-1 0 0,1 0 1 0 0,-1-1-1 0 0,0 1 1 0 0,0 0-1 0 0,0 0 1 0 0,0 1 0 0 0,0-1-1 0 0,0 1 1 0 0,-6-2-1 0 0,7 2 7 0 0,0 1 0 0 0,-1 0-1 0 0,1 0 1 0 0,0 0 0 0 0,-1 0-1 0 0,1 0 1 0 0,0 1 0 0 0,0-1-1 0 0,-1 1 1 0 0,1 0 0 0 0,0-1-1 0 0,0 1 1 0 0,0 0 0 0 0,0 0-1 0 0,0 1 1 0 0,0-1-1 0 0,0 0 1 0 0,0 1 0 0 0,0-1-1 0 0,1 1 1 0 0,-1 0 0 0 0,0-1-1 0 0,1 1 1 0 0,-1 0 0 0 0,1 0-1 0 0,0 0 1 0 0,0 0 0 0 0,0 1-1 0 0,0-1 1 0 0,0 0 0 0 0,0 0-1 0 0,0 1 1 0 0,0-1 0 0 0,0 4-1 0 0,-1 1-40 0 0,0 0 0 0 0,0 1-1 0 0,0-1 1 0 0,1 1 0 0 0,0-1 0 0 0,1 1-1 0 0,-1 0 1 0 0,1-1 0 0 0,2 16 0 0 0,-1-20-189 0 0,0 0-1 0 0,0 1 1 0 0,0-1 0 0 0,0 0 0 0 0,1 0 0 0 0,-1 0-1 0 0,1 0 1 0 0,0 0 0 0 0,0-1 0 0 0,0 1 0 0 0,0-1-1 0 0,0 1 1 0 0,0-1 0 0 0,1 0 0 0 0,-1 0 0 0 0,4 3 0 0 0,11 4-4310 0 0,2-1-3822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5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96 11843 0 0,'1'-7'2002'0'0,"-1"4"-1604"0"0,1 0 1 0 0,-1 0-1 0 0,0 0 1 0 0,0 0-1 0 0,0 0 1 0 0,0 0-1 0 0,-1 1 1 0 0,1-1-1 0 0,-1 0 1 0 0,0 0-1 0 0,1 0 1 0 0,-3-3-1 0 0,0 20 4034 0 0,1 16-3339 0 0,2-30-1046 0 0,-5 73 709 0 0,23-168-1396 0 0,-17 73 558 0 0,-1 17 77 0 0,0 1 0 0 0,0-1 0 0 0,0 0 0 0 0,1 1 0 0 0,0-1-1 0 0,0 1 1 0 0,0-1 0 0 0,2-5 0 0 0,4 59 1152 0 0,-5 7-747 0 0,-2-56-418 0 0,8-47-365 0 0,-2-10-217 0 0,-8 87 741 0 0,1-21-73 0 0,0 0 0 0 0,0 0 0 0 0,1 0 0 0 0,1 0-1 0 0,-1-1 1 0 0,1 1 0 0 0,3 10 0 0 0,1-85-1443 0 0,-5 46 217 0 0,2 34-18 0 0,-1 3-2441 0 0,1-2-4180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08.0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0 296 12859 0 0,'4'-4'753'0'0,"-1"0"1"0"0,0 0 0 0 0,-1 0-1 0 0,1 0 1 0 0,-1-1-1 0 0,1 1 1 0 0,2-10-1 0 0,14-68 91 0 0,-13 44-512 0 0,11-31-2547 0 0,-4 24-4348 0 0,-7 26-617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20:25.92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114 153 3689 0 0,'-9'3'9474'0'0,"5"5"-3945"0"0,7 18-2549 0 0,18 14-4703 0 0,-10-29 3387 0 0,-10-9-1615 0 0,1-1 0 0 0,0 1 0 0 0,-1-1 1 0 0,1 0-1 0 0,0 0 0 0 0,0 0 0 0 0,0 0 0 0 0,0 0 1 0 0,0 0-1 0 0,0-1 0 0 0,0 1 0 0 0,0-1 1 0 0,0 1-1 0 0,0-1 0 0 0,1 0 0 0 0,-1 0 0 0 0,0 0 1 0 0,0 0-1 0 0,0 0 0 0 0,0-1 0 0 0,0 1 1 0 0,1 0-1 0 0,-1-1 0 0 0,0 0 0 0 0,0 1 0 0 0,2-2 1 0 0,0-1-25 0 0,-1 1 0 0 0,0-1 1 0 0,0 1-1 0 0,0-1 0 0 0,0 0 0 0 0,0 0 1 0 0,0-1-1 0 0,-1 1 0 0 0,0 0 1 0 0,0-1-1 0 0,0 1 0 0 0,0-1 0 0 0,2-5 1 0 0,-2 3-24 0 0,0-1 0 0 0,0 1 1 0 0,0-1-1 0 0,-1 1 0 0 0,0-1 1 0 0,0 0-1 0 0,-1 1 1 0 0,0-12-1 0 0,0 15 16 0 0,0 0 1 0 0,-1 0-1 0 0,1 0 0 0 0,-1 0 1 0 0,0 0-1 0 0,0 0 1 0 0,0 0-1 0 0,0 0 0 0 0,0 1 1 0 0,-1-1-1 0 0,1 0 0 0 0,-1 1 1 0 0,0-1-1 0 0,0 1 1 0 0,0-1-1 0 0,0 1 0 0 0,-4-4 1 0 0,2 3 19 0 0,0 1 0 0 0,0 0 0 0 0,0 0-1 0 0,0 1 1 0 0,0-1 0 0 0,-1 1 0 0 0,1 0 0 0 0,0 0 0 0 0,-1 0 0 0 0,1 1 0 0 0,-1 0 0 0 0,1-1 0 0 0,0 2 0 0 0,-1-1 0 0 0,1 0 0 0 0,-1 1 0 0 0,1 0 0 0 0,0 0 0 0 0,-1 0 0 0 0,1 0 0 0 0,0 1-1 0 0,0 0 1 0 0,0 0 0 0 0,0 0 0 0 0,0 0 0 0 0,0 1 0 0 0,1-1 0 0 0,-1 1 0 0 0,1 0 0 0 0,-4 4 0 0 0,4-5-15 0 0,0 1 1 0 0,1 0-1 0 0,-1 0 1 0 0,1 0-1 0 0,0 0 0 0 0,0 0 1 0 0,0 1-1 0 0,0-1 1 0 0,0 1-1 0 0,1-1 0 0 0,-1 1 1 0 0,1 0-1 0 0,0-1 0 0 0,0 1 1 0 0,0 0-1 0 0,1 0 1 0 0,0 0-1 0 0,-1 0 0 0 0,1-1 1 0 0,1 1-1 0 0,-1 0 1 0 0,0 0-1 0 0,1 0 0 0 0,0 0 1 0 0,0-1-1 0 0,0 1 1 0 0,0 0-1 0 0,1-1 0 0 0,-1 1 1 0 0,1-1-1 0 0,0 1 1 0 0,0-1-1 0 0,0 0 0 0 0,5 6 1 0 0,-5-7-23 0 0,1 1 1 0 0,-1 0-1 0 0,0-1 1 0 0,1 0-1 0 0,-1 1 1 0 0,1-1-1 0 0,0 0 1 0 0,-1-1-1 0 0,1 1 0 0 0,0 0 1 0 0,0-1-1 0 0,1 0 1 0 0,-1 1-1 0 0,0-1 1 0 0,0 0-1 0 0,0-1 1 0 0,1 1-1 0 0,-1-1 1 0 0,0 1-1 0 0,1-1 1 0 0,-1 0-1 0 0,1 0 0 0 0,-1 0 1 0 0,0-1-1 0 0,1 1 1 0 0,-1-1-1 0 0,0 0 1 0 0,0 0-1 0 0,1 0 1 0 0,-1 0-1 0 0,0-1 1 0 0,0 1-1 0 0,0-1 1 0 0,0 0-1 0 0,-1 0 0 0 0,1 0 1 0 0,0 0-1 0 0,2-2 1 0 0,-2 0-6 0 0,0 1 1 0 0,0-1 0 0 0,0 0-1 0 0,0 0 1 0 0,0 0-1 0 0,-1 0 1 0 0,0 0-1 0 0,0 0 1 0 0,0-1-1 0 0,0 1 1 0 0,-1-1 0 0 0,1 1-1 0 0,-1-1 1 0 0,-1 0-1 0 0,1 0 1 0 0,0 1-1 0 0,-1-1 1 0 0,0 0-1 0 0,0 0 1 0 0,-1 1 0 0 0,1-1-1 0 0,-1 0 1 0 0,0 0-1 0 0,0 1 1 0 0,-1-1-1 0 0,-3-7 1 0 0,4 9 7 0 0,0 0 0 0 0,0 0 1 0 0,0 1-1 0 0,-1-1 0 0 0,1 0 0 0 0,-1 1 1 0 0,0-1-1 0 0,0 1 0 0 0,0 0 0 0 0,0 0 1 0 0,0 0-1 0 0,0 0 0 0 0,-1 0 0 0 0,1 0 1 0 0,-1 0-1 0 0,1 1 0 0 0,-1-1 1 0 0,1 1-1 0 0,-1 0 0 0 0,0 0 0 0 0,0 0 1 0 0,0 0-1 0 0,0 0 0 0 0,0 1 0 0 0,0-1 1 0 0,0 1-1 0 0,0 0 0 0 0,0 0 0 0 0,0 0 1 0 0,0 0-1 0 0,0 0 0 0 0,0 1 0 0 0,0-1 1 0 0,1 1-1 0 0,-1 0 0 0 0,0 0 0 0 0,0 0 1 0 0,0 0-1 0 0,1 0 0 0 0,-1 1 1 0 0,-3 2-1 0 0,2-1 14 0 0,0-1 0 0 0,1 1 1 0 0,-1 0-1 0 0,1 1 0 0 0,0-1 0 0 0,0 0 0 0 0,0 1 1 0 0,1 0-1 0 0,-1 0 0 0 0,1 0 0 0 0,0 0 1 0 0,0 0-1 0 0,0 0 0 0 0,1 0 0 0 0,-1 1 1 0 0,1-1-1 0 0,0 1 0 0 0,0-1 0 0 0,1 1 0 0 0,-1-1 1 0 0,1 1-1 0 0,0-1 0 0 0,0 1 0 0 0,1 0 1 0 0,-1-1-1 0 0,1 1 0 0 0,2 4 0 0 0,-2-5-16 0 0,0 0 0 0 0,1-1-1 0 0,-1 1 1 0 0,1-1 0 0 0,0 1-1 0 0,0-1 1 0 0,1 0 0 0 0,-1 0-1 0 0,1 0 1 0 0,-1 0 0 0 0,1 0-1 0 0,0 0 1 0 0,0-1 0 0 0,0 0 0 0 0,0 1-1 0 0,1-1 1 0 0,-1 0 0 0 0,1-1-1 0 0,-1 1 1 0 0,1-1 0 0 0,-1 1-1 0 0,6 0 1 0 0,-7-2-1 0 0,1 1-1 0 0,-1-1 1 0 0,1 0 0 0 0,-1 0-1 0 0,1-1 1 0 0,0 1 0 0 0,-1 0-1 0 0,1-1 1 0 0,-1 0 0 0 0,1 1-1 0 0,-1-1 1 0 0,0 0 0 0 0,1 0-1 0 0,-1-1 1 0 0,0 1 0 0 0,1 0-1 0 0,-1-1 1 0 0,0 1 0 0 0,0-1-1 0 0,0 0 1 0 0,-1 0 0 0 0,1 1-1 0 0,0-1 1 0 0,-1 0 0 0 0,1-1-1 0 0,-1 1 1 0 0,1 0 0 0 0,-1 0-1 0 0,0-1 1 0 0,0 1 0 0 0,0-1-1 0 0,0 1 1 0 0,0-5 0 0 0,1 0 2 0 0,-1 0-1 0 0,0 0 1 0 0,-1 0 0 0 0,1 0 0 0 0,-2 0 0 0 0,1 0 0 0 0,-1 0 0 0 0,0 0 0 0 0,0 0 0 0 0,0 0 0 0 0,-1 1 0 0 0,0-1-1 0 0,-1 0 1 0 0,-3-7 0 0 0,5 12-1 0 0,0 0-1 0 0,0-1 1 0 0,-1 1-1 0 0,1 0 1 0 0,0 0-1 0 0,-1 0 1 0 0,1 0-1 0 0,-1 0 1 0 0,0 0-1 0 0,0 0 0 0 0,0 0 1 0 0,0 1-1 0 0,0-1 1 0 0,0 1-1 0 0,0 0 1 0 0,0-1-1 0 0,0 1 1 0 0,-1 0-1 0 0,1 0 1 0 0,0 0-1 0 0,-1 1 1 0 0,1-1-1 0 0,-1 1 1 0 0,1-1-1 0 0,-1 1 1 0 0,1 0-1 0 0,-1 0 0 0 0,0 0 1 0 0,1 0-1 0 0,-1 0 1 0 0,1 0-1 0 0,-1 1 1 0 0,1 0-1 0 0,-1-1 1 0 0,1 1-1 0 0,0 0 1 0 0,-1 0-1 0 0,1 0 1 0 0,0 0-1 0 0,0 1 1 0 0,-4 2-1 0 0,1 0 27 0 0,0 1 1 0 0,1-1-1 0 0,-1 1 0 0 0,1 0 1 0 0,0 1-1 0 0,0-1 0 0 0,1 1 1 0 0,0 0-1 0 0,0 0 0 0 0,0 0 1 0 0,0 0-1 0 0,1 0 0 0 0,0 1 1 0 0,1-1-1 0 0,-1 1 0 0 0,0 12 1 0 0,2-16-23 0 0,-1 1 0 0 0,1 0 0 0 0,1 0 0 0 0,-1 0 1 0 0,0 0-1 0 0,1 0 0 0 0,0 0 0 0 0,0-1 0 0 0,0 1 1 0 0,0 0-1 0 0,0-1 0 0 0,1 1 0 0 0,2 4 0 0 0,-2-6-3 0 0,-1 0 0 0 0,1 0-1 0 0,0 0 1 0 0,0-1 0 0 0,0 1 0 0 0,0 0-1 0 0,0-1 1 0 0,0 1 0 0 0,1-1 0 0 0,-1 0-1 0 0,0 0 1 0 0,1 0 0 0 0,-1 0-1 0 0,1 0 1 0 0,-1 0 0 0 0,1-1 0 0 0,-1 1-1 0 0,1-1 1 0 0,0 0 0 0 0,-1 0-1 0 0,5 0 1 0 0,-4 0-8 0 0,0 0-1 0 0,0-1 0 0 0,1 1 1 0 0,-1-1-1 0 0,0 0 0 0 0,0 0 1 0 0,0 0-1 0 0,0 0 1 0 0,0 0-1 0 0,0-1 0 0 0,0 0 1 0 0,0 1-1 0 0,-1-1 1 0 0,1 0-1 0 0,-1 0 0 0 0,1 0 1 0 0,-1-1-1 0 0,0 1 1 0 0,0-1-1 0 0,0 1 0 0 0,0-1 1 0 0,0 0-1 0 0,0 0 1 0 0,-1 1-1 0 0,0-1 0 0 0,1 0 1 0 0,-1 0-1 0 0,0-1 1 0 0,0 1-1 0 0,-1 0 0 0 0,1 0 1 0 0,0-4-1 0 0,0 2 4 0 0,-1 0 0 0 0,1 0 0 0 0,-1 1 0 0 0,0-1-1 0 0,0 0 1 0 0,-1 0 0 0 0,1 0 0 0 0,-1 1 0 0 0,0-1 0 0 0,-1 0 0 0 0,1 1-1 0 0,-1-1 1 0 0,0 1 0 0 0,0-1 0 0 0,0 1 0 0 0,0 0 0 0 0,-1 0 0 0 0,0 0-1 0 0,0 0 1 0 0,0 0 0 0 0,-4-4 0 0 0,5 7 5 0 0,1 0 0 0 0,-1-1 0 0 0,0 1 0 0 0,1 0 0 0 0,-1 0 1 0 0,0 0-1 0 0,0 1 0 0 0,0-1 0 0 0,0 0 0 0 0,0 1 0 0 0,0-1 0 0 0,0 1 0 0 0,0-1 0 0 0,0 1 0 0 0,0 0 0 0 0,0 0 0 0 0,0 0 1 0 0,0 0-1 0 0,0 0 0 0 0,0 1 0 0 0,0-1 0 0 0,0 1 0 0 0,-3 0 0 0 0,1 1 3 0 0,1 0 0 0 0,0 0 1 0 0,0 0-1 0 0,-1 1 0 0 0,1-1 0 0 0,1 1 0 0 0,-1 0 0 0 0,0-1 0 0 0,1 1 1 0 0,-1 1-1 0 0,-3 5 0 0 0,2-3 2 0 0,1 0 1 0 0,0 0-1 0 0,0 1 0 0 0,0-1 0 0 0,1 1 1 0 0,0-1-1 0 0,0 1 0 0 0,1 0 0 0 0,0 0 1 0 0,0-1-1 0 0,0 1 0 0 0,1 0 1 0 0,0 0-1 0 0,1 9 0 0 0,0-14-9 0 0,-1 1-1 0 0,1 0 1 0 0,0-1 0 0 0,-1 1-1 0 0,1-1 1 0 0,0 0-1 0 0,0 1 1 0 0,1-1 0 0 0,-1 0-1 0 0,0 1 1 0 0,1-1-1 0 0,0 0 1 0 0,-1 0 0 0 0,1 0-1 0 0,0 0 1 0 0,0-1-1 0 0,0 1 1 0 0,0 0 0 0 0,0-1-1 0 0,0 0 1 0 0,1 1-1 0 0,-1-1 1 0 0,0 0 0 0 0,1 0-1 0 0,-1 0 1 0 0,1 0-1 0 0,-1-1 1 0 0,1 1 0 0 0,-1-1-1 0 0,1 1 1 0 0,0-1 0 0 0,-1 0-1 0 0,1 0 1 0 0,2-1-1 0 0,-1 0-5 0 0,0 0 0 0 0,0 0 0 0 0,-1-1 0 0 0,1 1 0 0 0,-1-1 0 0 0,1 0 0 0 0,-1 0 0 0 0,0 0 0 0 0,0-1 0 0 0,0 1 0 0 0,0-1 0 0 0,0 0 0 0 0,0 0 0 0 0,-1 0 0 0 0,1 0 0 0 0,-1 0 0 0 0,0 0 0 0 0,0-1 0 0 0,0 1 0 0 0,-1-1-1 0 0,1 1 1 0 0,1-7 0 0 0,-1 2-1 0 0,-1-1 0 0 0,1 1 0 0 0,-2 0 0 0 0,1-1-1 0 0,-1 1 1 0 0,0-1 0 0 0,-1 1 0 0 0,0-1 0 0 0,0 1-1 0 0,-1-1 1 0 0,-3-9 0 0 0,4 14 10 0 0,-1 0-1 0 0,1 0 1 0 0,0 0 0 0 0,-1 1 0 0 0,0-1-1 0 0,0 0 1 0 0,0 1 0 0 0,0-1-1 0 0,-1 1 1 0 0,1 0 0 0 0,-1-1-1 0 0,0 1 1 0 0,0 1 0 0 0,0-1-1 0 0,0 0 1 0 0,-1 1 0 0 0,1-1 0 0 0,-1 1-1 0 0,0 0 1 0 0,1 0 0 0 0,-1 1-1 0 0,0-1 1 0 0,0 1 0 0 0,-8-2-1 0 0,9 3 8 0 0,0 1 0 0 0,0-1 0 0 0,0 1 0 0 0,0-1 0 0 0,-1 1 1 0 0,1 0-1 0 0,0 0 0 0 0,0 0 0 0 0,0 1 0 0 0,1-1 0 0 0,-1 1 0 0 0,0 0 0 0 0,1 0 0 0 0,-1 0 0 0 0,1 0 0 0 0,-1 0 0 0 0,1 0 0 0 0,0 1 0 0 0,0-1 0 0 0,0 1 0 0 0,0-1 0 0 0,0 1 0 0 0,1 0 0 0 0,-1 0 0 0 0,1 0 0 0 0,0 0 0 0 0,-2 5 0 0 0,-1 3 7 0 0,0 0 0 0 0,1 0 0 0 0,0 0 0 0 0,1 1 0 0 0,0-1 0 0 0,0 17-1 0 0,2-23-12 0 0,0 0-1 0 0,0 0 1 0 0,1 0-1 0 0,0 0 1 0 0,0 0-1 0 0,0 0 1 0 0,1-1-1 0 0,0 1 1 0 0,-1 0-1 0 0,2-1 0 0 0,-1 1 1 0 0,0-1-1 0 0,1 0 1 0 0,0 0-1 0 0,0 0 1 0 0,0 0-1 0 0,1 0 1 0 0,-1-1-1 0 0,1 1 0 0 0,6 4 1 0 0,-7-7-8 0 0,-1 1 0 0 0,1-1 0 0 0,0 0 1 0 0,0 0-1 0 0,0 0 0 0 0,0 0 0 0 0,0-1 0 0 0,0 1 1 0 0,0-1-1 0 0,0 0 0 0 0,0 0 0 0 0,0 0 0 0 0,1 0 0 0 0,-1 0 1 0 0,0-1-1 0 0,0 1 0 0 0,0-1 0 0 0,0 0 0 0 0,0 0 0 0 0,-1 0 1 0 0,1 0-1 0 0,0 0 0 0 0,0-1 0 0 0,-1 1 0 0 0,1-1 1 0 0,-1 0-1 0 0,1 0 0 0 0,-1 0 0 0 0,0 0 0 0 0,1 0 0 0 0,-1-1 1 0 0,0 1-1 0 0,-1 0 0 0 0,3-5 0 0 0,2-1-6 0 0,0-2 0 0 0,-1 1 0 0 0,0-1 1 0 0,0 1-1 0 0,-1-1 0 0 0,-1-1 0 0 0,0 1 0 0 0,3-14 0 0 0,-5 19 11 0 0,0 1-1 0 0,0 0 1 0 0,-1 0-1 0 0,1 0 1 0 0,-1-1-1 0 0,0 1 1 0 0,0 0-1 0 0,0 0 1 0 0,-1-1-1 0 0,0 1 1 0 0,1 0-1 0 0,-1 0 1 0 0,-1 0-1 0 0,1 0 1 0 0,-1 0 0 0 0,1 0-1 0 0,-1 0 1 0 0,-1 0-1 0 0,1 1 1 0 0,0-1-1 0 0,-1 1 1 0 0,1-1-1 0 0,-7-4 1 0 0,8 7 5 0 0,-1 0 1 0 0,0 0-1 0 0,0 0 0 0 0,0 0 1 0 0,0 0-1 0 0,1 1 1 0 0,-1-1-1 0 0,0 1 1 0 0,0-1-1 0 0,0 1 0 0 0,0 0 1 0 0,0 0-1 0 0,-1 0 1 0 0,1 0-1 0 0,0 0 1 0 0,0 0-1 0 0,0 0 0 0 0,0 1 1 0 0,0-1-1 0 0,0 1 1 0 0,1 0-1 0 0,-1-1 0 0 0,0 1 1 0 0,0 0-1 0 0,0 0 1 0 0,0 0-1 0 0,1 0 1 0 0,-1 0-1 0 0,1 1 0 0 0,-1-1 1 0 0,1 1-1 0 0,-1-1 1 0 0,1 1-1 0 0,0-1 1 0 0,-1 1-1 0 0,1-1 0 0 0,0 1 1 0 0,0 0-1 0 0,0 0 1 0 0,0 2-1 0 0,-3 1 13 0 0,2 1 1 0 0,-1-1-1 0 0,0 1 1 0 0,1 0-1 0 0,0-1 0 0 0,1 1 1 0 0,-1 0-1 0 0,1 0 1 0 0,0 0-1 0 0,1 0 0 0 0,-1 0 1 0 0,2 11-1 0 0,0-12-10 0 0,1 1 0 0 0,0 0 1 0 0,0 0-1 0 0,1-1 0 0 0,-1 0 0 0 0,1 1 0 0 0,1-1 0 0 0,-1 0 0 0 0,1 0 0 0 0,0-1 0 0 0,0 1 1 0 0,0-1-1 0 0,0 0 0 0 0,1 0 0 0 0,0 0 0 0 0,7 4 0 0 0,-10-7-11 0 0,0 1-1 0 0,1-1 1 0 0,-1 0 0 0 0,0 0-1 0 0,1 0 1 0 0,-1-1-1 0 0,0 1 1 0 0,1-1 0 0 0,-1 1-1 0 0,1-1 1 0 0,-1 0 0 0 0,1 0-1 0 0,-1 0 1 0 0,1 0-1 0 0,-1 0 1 0 0,1-1 0 0 0,-1 1-1 0 0,1-1 1 0 0,-1 1 0 0 0,1-1-1 0 0,-1 0 1 0 0,0 0-1 0 0,0 0 1 0 0,1 0 0 0 0,-1-1-1 0 0,0 1 1 0 0,0-1 0 0 0,0 1-1 0 0,0-1 1 0 0,0 1-1 0 0,-1-1 1 0 0,1 0 0 0 0,0 0-1 0 0,-1 0 1 0 0,0 0-1 0 0,1 0 1 0 0,-1-1 0 0 0,0 1-1 0 0,0 0 1 0 0,0 0 0 0 0,1-3-1 0 0,0-2 0 0 0,0 1-1 0 0,0-1 0 0 0,0 0 1 0 0,-1 1-1 0 0,0-1 0 0 0,0 0 1 0 0,0 0-1 0 0,-1 0 0 0 0,0 0 1 0 0,-1 1-1 0 0,0-1 0 0 0,0 0 1 0 0,0 0-1 0 0,-1 0 0 0 0,-3-9 1 0 0,4 14 5 0 0,0-1 0 0 0,0 1 1 0 0,0 0-1 0 0,0 0 0 0 0,-1 0 0 0 0,1 0 1 0 0,-1 0-1 0 0,1 0 0 0 0,-1 0 0 0 0,0 0 1 0 0,0 1-1 0 0,0-1 0 0 0,0 1 0 0 0,0-1 1 0 0,0 1-1 0 0,0 0 0 0 0,0 0 0 0 0,-4-1 1 0 0,3 1 5 0 0,0 1 0 0 0,0 0 0 0 0,0-1 0 0 0,0 1-1 0 0,-1 1 1 0 0,1-1 0 0 0,0 0 0 0 0,0 1 0 0 0,0 0 0 0 0,0 0 0 0 0,0 0 0 0 0,0 0 0 0 0,0 0 0 0 0,0 0 0 0 0,0 1 0 0 0,0-1 0 0 0,1 1 0 0 0,-4 2 0 0 0,-2 2 32 0 0,0 1 1 0 0,0-1-1 0 0,1 2 1 0 0,0-1 0 0 0,0 1-1 0 0,0 0 1 0 0,1 0 0 0 0,1 1-1 0 0,-1-1 1 0 0,-6 16-1 0 0,11-21-30 0 0,0 0 0 0 0,0-1-1 0 0,0 1 1 0 0,1 0-1 0 0,-1 0 1 0 0,0 0 0 0 0,1 0-1 0 0,0 0 1 0 0,0 0-1 0 0,0 0 1 0 0,0 0-1 0 0,0 0 1 0 0,1 0 0 0 0,0 0-1 0 0,-1 0 1 0 0,3 4-1 0 0,-2-4-4 0 0,1-1 0 0 0,0 1 0 0 0,0-1-1 0 0,0 1 1 0 0,0-1 0 0 0,0 0 0 0 0,1 0 0 0 0,-1 0-1 0 0,1 0 1 0 0,-1-1 0 0 0,1 1 0 0 0,0-1 0 0 0,0 1-1 0 0,0-1 1 0 0,-1 0 0 0 0,1 0 0 0 0,0 0-1 0 0,0 0 1 0 0,5 0 0 0 0,-4-1-6 0 0,-1 0 0 0 0,1 1-1 0 0,0-1 1 0 0,0-1 0 0 0,-1 1 0 0 0,1-1 0 0 0,0 1-1 0 0,0-1 1 0 0,-1 0 0 0 0,1 0 0 0 0,-1-1-1 0 0,1 1 1 0 0,-1-1 0 0 0,1 1 0 0 0,-1-1 0 0 0,0 0-1 0 0,0-1 1 0 0,0 1 0 0 0,0 0 0 0 0,0-1 0 0 0,-1 0-1 0 0,1 1 1 0 0,-1-1 0 0 0,1 0 0 0 0,-1 0-1 0 0,0-1 1 0 0,0 1 0 0 0,2-7 0 0 0,-2 6-2 0 0,0 0 0 0 0,0-1 0 0 0,0 1 0 0 0,0-1 0 0 0,-1 0 0 0 0,0 0 0 0 0,0 1 0 0 0,0-1 0 0 0,0 0 0 0 0,-1 0 1 0 0,0 0-1 0 0,0 0 0 0 0,-1 0 0 0 0,1 0 0 0 0,-1 0 0 0 0,0 1 0 0 0,0-1 0 0 0,0 0 0 0 0,-1 0 0 0 0,0 1 0 0 0,-4-9 0 0 0,5 12 5 0 0,1 0-1 0 0,-1 1 1 0 0,1-1-1 0 0,-1 0 0 0 0,0 0 1 0 0,0 0-1 0 0,0 1 1 0 0,1-1-1 0 0,-1 0 1 0 0,0 1-1 0 0,0-1 0 0 0,0 1 1 0 0,0-1-1 0 0,0 1 1 0 0,0 0-1 0 0,0-1 1 0 0,0 1-1 0 0,0 0 0 0 0,0 0 1 0 0,0-1-1 0 0,0 1 1 0 0,0 0-1 0 0,0 0 1 0 0,0 0-1 0 0,0 0 0 0 0,0 0 1 0 0,-1 1-1 0 0,0-1 1 0 0,-2 2 3 0 0,1-1 0 0 0,0 0 1 0 0,0 1-1 0 0,1 0 0 0 0,-1 0 1 0 0,0 0-1 0 0,1 0 0 0 0,-1 0 1 0 0,-3 4-1 0 0,1 0 7 0 0,0 0 0 0 0,0 0 0 0 0,1 0 0 0 0,-1 1-1 0 0,2-1 1 0 0,-1 1 0 0 0,1 0 0 0 0,-3 8 0 0 0,5-13-11 0 0,1 0 1 0 0,-1 0-1 0 0,1 1 1 0 0,0-1 0 0 0,0 0-1 0 0,0 1 1 0 0,0-1-1 0 0,0 0 1 0 0,0 0-1 0 0,0 1 1 0 0,1-1 0 0 0,-1 0-1 0 0,1 0 1 0 0,0 0-1 0 0,0 0 1 0 0,0 1-1 0 0,0-1 1 0 0,0 0-1 0 0,0 0 1 0 0,0-1 0 0 0,1 1-1 0 0,-1 0 1 0 0,1 0-1 0 0,-1-1 1 0 0,1 1-1 0 0,0-1 1 0 0,-1 1 0 0 0,1-1-1 0 0,0 0 1 0 0,0 1-1 0 0,0-1 1 0 0,0 0-1 0 0,0 0 1 0 0,0-1 0 0 0,1 1-1 0 0,-1 0 1 0 0,0-1-1 0 0,0 1 1 0 0,1-1-1 0 0,-1 0 1 0 0,0 0 0 0 0,4 0-1 0 0,-3 0 0 0 0,0 0-1 0 0,-1 0 1 0 0,1 0 0 0 0,0-1-1 0 0,0 1 1 0 0,-1-1-1 0 0,1 0 1 0 0,0 0 0 0 0,0 0-1 0 0,-1 0 1 0 0,1 0 0 0 0,-1-1-1 0 0,1 1 1 0 0,-1-1-1 0 0,0 1 1 0 0,0-1 0 0 0,1 0-1 0 0,-1 0 1 0 0,-1 0 0 0 0,1 0-1 0 0,0 0 1 0 0,0-1-1 0 0,-1 1 1 0 0,1 0 0 0 0,-1-1-1 0 0,0 1 1 0 0,1-1-1 0 0,-1 0 1 0 0,-1 1 0 0 0,1-1-1 0 0,0 0 1 0 0,-1 0 0 0 0,1 1-1 0 0,-1-1 1 0 0,0-4-1 0 0,0 3-5 0 0,0 1 0 0 0,-1-1-1 0 0,0 0 1 0 0,0 1 0 0 0,0-1-1 0 0,0 1 1 0 0,0-1-1 0 0,-1 1 1 0 0,1 0 0 0 0,-1-1-1 0 0,0 1 1 0 0,0 0 0 0 0,-1 0-1 0 0,1 0 1 0 0,0 1 0 0 0,-1-1-1 0 0,0 0 1 0 0,0 1 0 0 0,1 0-1 0 0,-1 0 1 0 0,-7-4-1 0 0,8 5 11 0 0,1 0 0 0 0,-1 0 0 0 0,0 0-1 0 0,0 1 1 0 0,-1-1 0 0 0,1 0 0 0 0,0 1 0 0 0,0 0-1 0 0,0-1 1 0 0,0 1 0 0 0,0 0 0 0 0,0 0-1 0 0,-1 0 1 0 0,1 0 0 0 0,0 1 0 0 0,0-1-1 0 0,0 0 1 0 0,0 1 0 0 0,0 0 0 0 0,0-1-1 0 0,0 1 1 0 0,0 0 0 0 0,0 0 0 0 0,0 0-1 0 0,0 0 1 0 0,0 1 0 0 0,1-1 0 0 0,-1 0-1 0 0,0 1 1 0 0,1-1 0 0 0,-1 1 0 0 0,1-1 0 0 0,0 1-1 0 0,-1 0 1 0 0,1 0 0 0 0,0 0 0 0 0,0 0-1 0 0,-1 2 1 0 0,1-2-3 0 0,0 0 1 0 0,0 1-1 0 0,0-1 0 0 0,0 1 1 0 0,0-1-1 0 0,1 1 0 0 0,-1-1 0 0 0,1 1 1 0 0,0-1-1 0 0,-1 1 0 0 0,1-1 1 0 0,0 1-1 0 0,1 0 0 0 0,-1-1 0 0 0,0 1 1 0 0,1-1-1 0 0,-1 1 0 0 0,1-1 1 0 0,0 1-1 0 0,0-1 0 0 0,0 0 1 0 0,0 1-1 0 0,0-1 0 0 0,0 0 0 0 0,1 0 1 0 0,-1 1-1 0 0,1-1 0 0 0,0-1 1 0 0,-1 1-1 0 0,1 0 0 0 0,0 0 0 0 0,0-1 1 0 0,0 1-1 0 0,0-1 0 0 0,1 1 1 0 0,-1-1-1 0 0,0 0 0 0 0,1 0 1 0 0,-1 0-1 0 0,0 0 0 0 0,1 0 0 0 0,-1-1 1 0 0,1 1-1 0 0,-1-1 0 0 0,1 1 1 0 0,0-1-1 0 0,-1 0 0 0 0,1 0 0 0 0,-1 0 1 0 0,1-1-1 0 0,-1 1 0 0 0,1 0 1 0 0,0-1-1 0 0,-1 0 0 0 0,0 0 1 0 0,1 0-1 0 0,-1 0 0 0 0,1 0 0 0 0,-1 0 1 0 0,0 0-1 0 0,0-1 0 0 0,0 1 1 0 0,0-1-1 0 0,0 0 0 0 0,0 1 0 0 0,0-1 1 0 0,0 0-1 0 0,2-4 0 0 0,0 0 0 0 0,-1 0 1 0 0,1-1-1 0 0,-1 1 0 0 0,0-1 0 0 0,-1 0 0 0 0,0 0 0 0 0,0 0 0 0 0,0 0 0 0 0,-1 0 1 0 0,1-13-1 0 0,-2 18-3 0 0,0 0-1 0 0,0 0 1 0 0,-1 0 0 0 0,1 0 0 0 0,0 0 0 0 0,-1 0 0 0 0,1 1 0 0 0,-1-1 0 0 0,0 0 0 0 0,1 0-1 0 0,-1 0 1 0 0,0 1 0 0 0,0-1 0 0 0,0 0 0 0 0,-1 1 0 0 0,1-1 0 0 0,-3-2 0 0 0,2 3-1 0 0,0 0 1 0 0,0-1-1 0 0,-1 1 0 0 0,1 0 1 0 0,0 1-1 0 0,-1-1 1 0 0,1 0-1 0 0,-1 1 1 0 0,1-1-1 0 0,-1 1 0 0 0,1 0 1 0 0,-1-1-1 0 0,1 1 1 0 0,-1 1-1 0 0,1-1 1 0 0,-1 0-1 0 0,-4 2 0 0 0,2-1 15 0 0,-1 1 0 0 0,1 0 1 0 0,-1 1-1 0 0,1 0 0 0 0,0-1 0 0 0,0 2 0 0 0,0-1 0 0 0,0 0 0 0 0,0 1 0 0 0,1 0 0 0 0,0 0 0 0 0,0 1 0 0 0,0-1 0 0 0,0 1 0 0 0,0 0 0 0 0,1 0 0 0 0,0 0 0 0 0,0 0 1 0 0,1 0-1 0 0,-1 1 0 0 0,1-1 0 0 0,-2 10 0 0 0,4-12-6 0 0,1 0 0 0 0,-1 0 0 0 0,1-1 0 0 0,0 1 0 0 0,0 0 1 0 0,0 0-1 0 0,0-1 0 0 0,0 1 0 0 0,1-1 0 0 0,-1 1 0 0 0,1-1 0 0 0,0 1 0 0 0,-1-1 1 0 0,1 0-1 0 0,0 0 0 0 0,0 0 0 0 0,1 0 0 0 0,-1 0 0 0 0,0-1 0 0 0,1 1 1 0 0,-1-1-1 0 0,1 1 0 0 0,-1-1 0 0 0,1 0 0 0 0,-1 0 0 0 0,1 0 0 0 0,0 0 0 0 0,5 1 1 0 0,-5-1-13 0 0,0 0 1 0 0,0 0 0 0 0,0 0-1 0 0,0-1 1 0 0,0 1-1 0 0,0-1 1 0 0,1 0 0 0 0,-1 1-1 0 0,0-1 1 0 0,0-1 0 0 0,0 1-1 0 0,0 0 1 0 0,0-1 0 0 0,0 0-1 0 0,0 1 1 0 0,0-1 0 0 0,0 0-1 0 0,0-1 1 0 0,0 1 0 0 0,0 0-1 0 0,0-1 1 0 0,-1 0-1 0 0,1 1 1 0 0,-1-1 0 0 0,1 0-1 0 0,3-5 1 0 0,-5 5 4 0 0,0 0 1 0 0,0 0-1 0 0,0 0 0 0 0,0 0 0 0 0,-1-1 1 0 0,1 1-1 0 0,-1 0 0 0 0,1-1 0 0 0,-1 1 1 0 0,0 0-1 0 0,0 0 0 0 0,0-1 0 0 0,0 1 1 0 0,0 0-1 0 0,-1-1 0 0 0,1 1 0 0 0,-1 0 0 0 0,1 0 1 0 0,-1-1-1 0 0,0 1 0 0 0,0 0 0 0 0,0 0 1 0 0,0 0-1 0 0,0 0 0 0 0,-1 0 0 0 0,1 0 1 0 0,0 1-1 0 0,-1-1 0 0 0,1 0 0 0 0,-1 1 1 0 0,0-1-1 0 0,0 1 0 0 0,0-1 0 0 0,1 1 1 0 0,-1 0-1 0 0,-1 0 0 0 0,1 0 0 0 0,-4-2 1 0 0,3 1 3 0 0,-1 1 0 0 0,1-1 0 0 0,-1 1 0 0 0,0 0 0 0 0,1 0 0 0 0,-1 0 0 0 0,0 0 0 0 0,0 0 0 0 0,0 1 0 0 0,0 0 0 0 0,0 0 1 0 0,0 0-1 0 0,1 0 0 0 0,-1 0 0 0 0,0 1 0 0 0,0 0 0 0 0,0 0 0 0 0,0 0 0 0 0,1 0 0 0 0,-1 1 0 0 0,1-1 0 0 0,-7 5 0 0 0,8-5 0 0 0,0 1 0 0 0,1-1-1 0 0,-1 1 1 0 0,1-1 0 0 0,0 1-1 0 0,0 0 1 0 0,-1-1 0 0 0,1 1-1 0 0,0 0 1 0 0,1 0-1 0 0,-1 0 1 0 0,0 0 0 0 0,0 0-1 0 0,1 0 1 0 0,-1 0 0 0 0,1 0-1 0 0,0 0 1 0 0,-1 0 0 0 0,1 0-1 0 0,0 0 1 0 0,0 0-1 0 0,0 0 1 0 0,1 0 0 0 0,-1 0-1 0 0,0 0 1 0 0,1 0 0 0 0,0 0-1 0 0,-1 0 1 0 0,1 0 0 0 0,0 0-1 0 0,0 0 1 0 0,0 0 0 0 0,0 0-1 0 0,2 2 1 0 0,-1-2-4 0 0,-1 0 1 0 0,1 0-1 0 0,0 0 0 0 0,0 0 1 0 0,0-1-1 0 0,0 1 1 0 0,0-1-1 0 0,0 1 0 0 0,0-1 1 0 0,0 0-1 0 0,0 0 0 0 0,1 0 1 0 0,-1 0-1 0 0,1 0 1 0 0,-1 0-1 0 0,0-1 0 0 0,1 1 1 0 0,-1-1-1 0 0,1 1 1 0 0,0-1-1 0 0,-1 0 0 0 0,1 0 1 0 0,-1-1-1 0 0,1 1 1 0 0,-1 0-1 0 0,1-1 0 0 0,-1 1 1 0 0,4-2-1 0 0,-1-1-7 0 0,1-1-1 0 0,-2 1 0 0 0,1-1 1 0 0,0 1-1 0 0,-1-1 1 0 0,1-1-1 0 0,-1 1 1 0 0,0-1-1 0 0,-1 1 1 0 0,1-1-1 0 0,-1 0 0 0 0,0-1 1 0 0,0 1-1 0 0,0 0 1 0 0,-1-1-1 0 0,3-8 1 0 0,-4 11 9 0 0,0 1 1 0 0,0-1-1 0 0,-1 1 1 0 0,1-1 0 0 0,-1 0-1 0 0,1 1 1 0 0,-1-1-1 0 0,0 1 1 0 0,0-1 0 0 0,0 0-1 0 0,0 1 1 0 0,-1-1-1 0 0,1 1 1 0 0,-1-1 0 0 0,1 0-1 0 0,-1 1 1 0 0,0-1-1 0 0,0 1 1 0 0,0 0 0 0 0,0-1-1 0 0,-1 1 1 0 0,1 0-1 0 0,-1 0 1 0 0,1 0 0 0 0,-1 0-1 0 0,0 0 1 0 0,1 0-1 0 0,-1 0 1 0 0,0 0 0 0 0,-1 1-1 0 0,1-1 1 0 0,0 1-1 0 0,0 0 1 0 0,0-1 0 0 0,-1 1-1 0 0,1 0 1 0 0,-1 0-1 0 0,1 1 1 0 0,-1-1-1 0 0,-2 0 1 0 0,-1 0 2 0 0,1 0 1 0 0,-1 1-1 0 0,0 0 0 0 0,1 0 0 0 0,-1 1 0 0 0,1-1 1 0 0,-1 1-1 0 0,0 1 0 0 0,1-1 0 0 0,-1 1 1 0 0,1 0-1 0 0,0 0 0 0 0,0 0 0 0 0,0 1 0 0 0,0-1 1 0 0,0 1-1 0 0,0 1 0 0 0,1-1 0 0 0,-1 1 0 0 0,1-1 1 0 0,0 1-1 0 0,0 1 0 0 0,1-1 0 0 0,-1 0 1 0 0,1 1-1 0 0,-5 8 0 0 0,5-9 2 0 0,1 0-1 0 0,-1 1 1 0 0,1-1 0 0 0,0 0-1 0 0,1 1 1 0 0,-1-1 0 0 0,1 1 0 0 0,-1 0-1 0 0,1-1 1 0 0,1 1 0 0 0,-1 0-1 0 0,1 0 1 0 0,0 0 0 0 0,0 0-1 0 0,0-1 1 0 0,1 1 0 0 0,-1 0-1 0 0,1 0 1 0 0,0-1 0 0 0,1 1 0 0 0,-1 0-1 0 0,1-1 1 0 0,0 1 0 0 0,0-1-1 0 0,0 0 1 0 0,1 0 0 0 0,-1 0-1 0 0,1 0 1 0 0,0 0 0 0 0,0 0-1 0 0,5 3 1 0 0,-5-4-6 0 0,0 0-1 0 0,0-1 0 0 0,0 1 1 0 0,0-1-1 0 0,1 0 1 0 0,-1 0-1 0 0,1 0 1 0 0,-1 0-1 0 0,1-1 0 0 0,0 1 1 0 0,-1-1-1 0 0,1 0 1 0 0,0 0-1 0 0,0-1 1 0 0,0 1-1 0 0,0-1 0 0 0,0 0 1 0 0,0 0-1 0 0,0 0 1 0 0,7-1-1 0 0,-7-1-8 0 0,0 0 0 0 0,0 0 0 0 0,0 0 0 0 0,-1 0 0 0 0,1-1 0 0 0,-1 1 1 0 0,0-1-1 0 0,1 0 0 0 0,-1 0 0 0 0,-1 0 0 0 0,1 0 0 0 0,0-1 0 0 0,-1 1 0 0 0,0-1 0 0 0,1 0 0 0 0,-1 1 0 0 0,-1-1 0 0 0,1 0 0 0 0,1-7 0 0 0,1 1-1 0 0,-2-1 0 0 0,1 1 0 0 0,-1-1 0 0 0,-1 0 0 0 0,0 0 0 0 0,-1 1 0 0 0,-1-22 0 0 0,0 26 15 0 0,1 0 1 0 0,-1 0-1 0 0,0 0 1 0 0,-1 0 0 0 0,1 0-1 0 0,-1 0 1 0 0,-1 1-1 0 0,1-1 1 0 0,-1 1-1 0 0,0-1 1 0 0,0 1-1 0 0,0 0 1 0 0,-1 0-1 0 0,1 0 1 0 0,-8-6-1 0 0,9 10-1 0 0,1-1-1 0 0,-1 1 0 0 0,0 0 0 0 0,0 0 0 0 0,0 0 0 0 0,1 0 0 0 0,-1 1 0 0 0,0-1 0 0 0,0 0 0 0 0,0 1 0 0 0,0-1 0 0 0,0 1 0 0 0,0 0 0 0 0,0 0 1 0 0,0 0-1 0 0,0 0 0 0 0,-1 0 0 0 0,1 0 0 0 0,0 0 0 0 0,-3 1 0 0 0,1 1 15 0 0,0 0 0 0 0,0-1-1 0 0,0 2 1 0 0,0-1 0 0 0,0 0 0 0 0,0 1 0 0 0,0-1-1 0 0,-6 7 1 0 0,1 0 19 0 0,1 1 0 0 0,0-1 0 0 0,0 1 0 0 0,1 1 0 0 0,-11 20 0 0 0,16-27-37 0 0,0-1 1 0 0,1 0-1 0 0,0 0 0 0 0,-1 0 0 0 0,1 1 0 0 0,0-1 0 0 0,1 1 1 0 0,-1-1-1 0 0,1 1 0 0 0,-1-1 0 0 0,1 1 0 0 0,0-1 0 0 0,0 1 0 0 0,1-1 1 0 0,-1 1-1 0 0,1-1 0 0 0,-1 1 0 0 0,1-1 0 0 0,0 0 0 0 0,1 1 1 0 0,-1-1-1 0 0,0 0 0 0 0,1 0 0 0 0,0 0 0 0 0,0 0 0 0 0,0 0 1 0 0,0 0-1 0 0,0 0 0 0 0,0-1 0 0 0,1 1 0 0 0,0-1 0 0 0,-1 1 1 0 0,1-1-1 0 0,0 0 0 0 0,0 0 0 0 0,0-1 0 0 0,0 1 0 0 0,0 0 0 0 0,1-1 1 0 0,-1 0-1 0 0,0 0 0 0 0,1 0 0 0 0,-1 0 0 0 0,1-1 0 0 0,-1 1 1 0 0,1-1-1 0 0,-1 0 0 0 0,1 0 0 0 0,-1 0 0 0 0,1 0 0 0 0,-1 0 1 0 0,1-1-1 0 0,-1 0 0 0 0,1 0 0 0 0,-1 0 0 0 0,0 0 0 0 0,0 0 1 0 0,1-1-1 0 0,-1 1 0 0 0,0-1 0 0 0,0 0 0 0 0,0 0 0 0 0,0 0 0 0 0,-1-1 1 0 0,1 1-1 0 0,3-4 0 0 0,-1-1-9 0 0,1 1 1 0 0,-1-1-1 0 0,-1 1 0 0 0,1-1 0 0 0,-1-1 1 0 0,-1 1-1 0 0,1 0 0 0 0,-1-1 1 0 0,0 0-1 0 0,1-9 0 0 0,-3 14 8 0 0,0 0 1 0 0,0 0-1 0 0,-1 0 0 0 0,1 0 0 0 0,-1 0 1 0 0,0 0-1 0 0,0 0 0 0 0,0 0 0 0 0,0 0 0 0 0,-1 0 1 0 0,1 0-1 0 0,-1 0 0 0 0,0 0 0 0 0,0 0 0 0 0,0 0 1 0 0,0 0-1 0 0,0 1 0 0 0,-1-1 0 0 0,1 0 1 0 0,-1 1-1 0 0,0-1 0 0 0,1 1 0 0 0,-1-1 0 0 0,0 1 1 0 0,-1 0-1 0 0,1 0 0 0 0,0 0 0 0 0,-1 0 0 0 0,1 0 1 0 0,-4-1-1 0 0,3 2 3 0 0,0 0 0 0 0,-1 0 1 0 0,1 1-1 0 0,0-1 0 0 0,0 1 0 0 0,0 0 0 0 0,0 0 1 0 0,-1 0-1 0 0,1 0 0 0 0,0 1 0 0 0,0-1 1 0 0,0 1-1 0 0,0 0 0 0 0,0 0 0 0 0,0 0 1 0 0,0 0-1 0 0,0 1 0 0 0,0-1 0 0 0,0 1 0 0 0,1 0 1 0 0,-1 0-1 0 0,0 0 0 0 0,1 0 0 0 0,0 0 1 0 0,-1 0-1 0 0,1 1 0 0 0,0-1 0 0 0,0 1 1 0 0,-2 3-1 0 0,0-1 5 0 0,0 0 0 0 0,0 1 0 0 0,1-1 0 0 0,-1 1 0 0 0,1 0 0 0 0,1 0 0 0 0,-1 0 0 0 0,1 0 0 0 0,0 1 0 0 0,0-1 0 0 0,1 0 0 0 0,0 1 0 0 0,-1 10 0 0 0,3-15-7 0 0,-1 1 0 0 0,1-1 0 0 0,0 0 0 0 0,0 1-1 0 0,0-1 1 0 0,0 0 0 0 0,1 0 0 0 0,-1 1 0 0 0,0-1 0 0 0,1 0-1 0 0,0 0 1 0 0,-1-1 0 0 0,1 1 0 0 0,0 0 0 0 0,0-1 0 0 0,0 1 0 0 0,0-1-1 0 0,0 1 1 0 0,0-1 0 0 0,1 0 0 0 0,-1 0 0 0 0,0 0 0 0 0,1 0-1 0 0,2 0 1 0 0,-1 1-1 0 0,1-1 1 0 0,-1 0-1 0 0,1 0 0 0 0,-1 0 0 0 0,1-1 0 0 0,-1 0 0 0 0,1 1 1 0 0,-1-2-1 0 0,1 1 0 0 0,-1 0 0 0 0,1-1 0 0 0,8-2 1 0 0,-13 2-4 0 0,1 0 1 0 0,0 0-1 0 0,0 0 0 0 0,-1 0 1 0 0,1 0-1 0 0,0 0 1 0 0,-1-1-1 0 0,1 1 1 0 0,-1 0-1 0 0,0 0 1 0 0,1 0-1 0 0,-1-1 1 0 0,0 1-1 0 0,0 0 1 0 0,0-1-1 0 0,0 1 1 0 0,0 0-1 0 0,0 0 1 0 0,0-1-1 0 0,0 1 1 0 0,0 0-1 0 0,0 0 0 0 0,-1-1 1 0 0,1 1-1 0 0,-1 0 1 0 0,0-2-1 0 0,-13-38-48 0 0,13 39 30 0 0,1 1 26 0 0,0-1-1 0 0,-1 1 1 0 0,1-1 0 0 0,0 1-1 0 0,-1 0 1 0 0,1-1-1 0 0,-1 1 1 0 0,0 0-1 0 0,1-1 1 0 0,-1 1 0 0 0,0 0-1 0 0,0 0 1 0 0,0 0-1 0 0,0 0 1 0 0,0 0-1 0 0,0 0 1 0 0,0 0 0 0 0,0 0-1 0 0,0 0 1 0 0,0 0-1 0 0,-1 0 1 0 0,1 1-1 0 0,0-1 1 0 0,-1 1 0 0 0,1-1-1 0 0,0 1 1 0 0,-1-1-1 0 0,1 1 1 0 0,0 0 0 0 0,-1-1-1 0 0,1 1 1 0 0,-1 0-1 0 0,1 0 1 0 0,-3 0-1 0 0,2 2 0 0 0,-1-1 0 0 0,0 1 0 0 0,1 0 0 0 0,0-1 0 0 0,-1 1 0 0 0,1 0 0 0 0,0 1 0 0 0,0-1 0 0 0,0 0 0 0 0,0 0-1 0 0,1 1 1 0 0,-1-1 0 0 0,0 1 0 0 0,1 0 0 0 0,0-1 0 0 0,-2 5 0 0 0,3-6-2 0 0,-1-1 0 0 0,1 1 0 0 0,0 0 0 0 0,-1-1 0 0 0,1 1 1 0 0,0 0-1 0 0,0 0 0 0 0,-1-1 0 0 0,1 1 0 0 0,0 0 0 0 0,0 0 0 0 0,0-1 0 0 0,0 1 0 0 0,0 0 1 0 0,0 0-1 0 0,0 0 0 0 0,0-1 0 0 0,0 1 0 0 0,0 0 0 0 0,0 0 0 0 0,1-1 0 0 0,-1 1 0 0 0,0 0 1 0 0,1 0-1 0 0,-1-1 0 0 0,0 1 0 0 0,1 0 0 0 0,-1-1 0 0 0,1 1 0 0 0,-1 0 0 0 0,1-1 0 0 0,0 2 1 0 0,1-2-2 0 0,0 1 0 0 0,-1 0 0 0 0,1-1 0 0 0,0 1 0 0 0,-1-1 0 0 0,1 0 0 0 0,0 0 0 0 0,0 1 1 0 0,0-1-1 0 0,-1 0 0 0 0,1-1 0 0 0,0 1 0 0 0,0 0 0 0 0,2-1 0 0 0,-1 1-5 0 0,-1-1 1 0 0,1 1-1 0 0,0-1 0 0 0,0 0 0 0 0,0 0 0 0 0,-1 0 1 0 0,1 0-1 0 0,0-1 0 0 0,-1 1 0 0 0,1-1 0 0 0,-1 1 0 0 0,0-1 1 0 0,1 0-1 0 0,-1 0 0 0 0,0 0 0 0 0,0 0 0 0 0,0 0 1 0 0,0-1-1 0 0,-1 1 0 0 0,3-4 0 0 0,-5-24 42 0 0,-2 8-20 0 0,4 22-24 0 0,-7 87 1314 0 0,1 72-883 0 0,2-71-275 0 0,11 141-1 0 0,-8-227-150 0 0,3 30 19 0 0,-3-31-18 0 0,0 0-1 0 0,0 0 1 0 0,1 0-1 0 0,-1 0 1 0 0,0 0-1 0 0,0 0 1 0 0,0 1-1 0 0,0-1 1 0 0,0 0 0 0 0,-1 0-1 0 0,1 0 1 0 0,0 0-1 0 0,0 0 1 0 0,-1 0-1 0 0,1 0 1 0 0,-1 0-1 0 0,1 0 1 0 0,-1 0-1 0 0,1 0 1 0 0,-2 1-1 0 0,1-3 5 0 0,0 1 0 0 0,0-1-1 0 0,0 0 1 0 0,0 0-1 0 0,1 0 1 0 0,-1 0 0 0 0,0-1-1 0 0,0 1 1 0 0,1 0-1 0 0,-1 0 1 0 0,1 0 0 0 0,-1-1-1 0 0,1 1 1 0 0,-1 0-1 0 0,1 0 1 0 0,0-1 0 0 0,0 1-1 0 0,0 0 1 0 0,-1-1-1 0 0,1 1 1 0 0,1-2 0 0 0,-4-10 11 0 0,-17-23-39 0 0,2-1-1 0 0,-23-65 0 0 0,40 100 28 0 0,1 0 0 0 0,-1 0 0 0 0,0 0 0 0 0,0 1 0 0 0,0-1 0 0 0,0 0 0 0 0,0 1 0 0 0,0-1 0 0 0,0 1 0 0 0,0-1 0 0 0,-1 1 0 0 0,1-1 0 0 0,-1 1 0 0 0,1 0 0 0 0,-1 0 0 0 0,-2-2 0 0 0,4 3 0 0 0,0 0 0 0 0,-1 0 0 0 0,1 0 0 0 0,0 0 0 0 0,0 0 1 0 0,0 0-1 0 0,-1 0 0 0 0,1 0 0 0 0,0 0 0 0 0,0 0 0 0 0,0 0 0 0 0,-1 0 0 0 0,1 0 0 0 0,0 0 0 0 0,0 0 0 0 0,0 0 0 0 0,-1 0 0 0 0,1 0 0 0 0,0 0 0 0 0,0 1 0 0 0,0-1 0 0 0,-1 0 0 0 0,1 0 0 0 0,0 0 0 0 0,0 0 0 0 0,0 0 0 0 0,0 1 0 0 0,0-1 0 0 0,-1 0 1 0 0,1 0-1 0 0,0 0 0 0 0,0 0 0 0 0,0 1 0 0 0,0-1 0 0 0,0 0 0 0 0,0 0 0 0 0,0 0 0 0 0,0 1 0 0 0,0-1 0 0 0,0 0 0 0 0,-1 0 0 0 0,1 1 0 0 0,4 19 24 0 0,47 85 59 0 0,-16-35-129 0 0,-30-60 53 0 0,-4-6-7 0 0,1 0 0 0 0,-1 1 0 0 0,1-1 0 0 0,0 0 0 0 0,0-1 0 0 0,1 1 0 0 0,-1 0 0 0 0,1-1 0 0 0,-1 1 0 0 0,1-1 0 0 0,0 0 0 0 0,1 0 0 0 0,-1 0 0 0 0,0 0 0 0 0,1-1 0 0 0,5 4 0 0 0,-8-6 2 0 0,1-1-1 0 0,0 1 0 0 0,-1-1 1 0 0,1 1-1 0 0,-1-1 1 0 0,1 0-1 0 0,-1 1 1 0 0,1-1-1 0 0,-1 0 1 0 0,1 0-1 0 0,-1 0 1 0 0,0 0-1 0 0,0 0 1 0 0,1 0-1 0 0,-1-1 1 0 0,0 1-1 0 0,1-2 1 0 0,20-24 18 0 0,6-17 10 0 0,30-61 0 0 0,-58 105-41 0 0,0 0 0 0 0,0 0 0 0 0,0 0 0 0 0,0 0 0 0 0,0 1 0 0 0,0-1 0 0 0,0 0 0 0 0,0 0 0 0 0,0 0 0 0 0,0 0-1 0 0,0 0 1 0 0,0 0 0 0 0,0 0 0 0 0,0 1 0 0 0,1-1 0 0 0,-1 0 0 0 0,0 0 0 0 0,0 0 0 0 0,0 0 0 0 0,0 0 0 0 0,0 0-1 0 0,0 0 1 0 0,0 0 0 0 0,0 1 0 0 0,0-1 0 0 0,1 0 0 0 0,-1 0 0 0 0,0 0 0 0 0,0 0 0 0 0,0 0 0 0 0,0 0 0 0 0,0 0-1 0 0,0 0 1 0 0,1 0 0 0 0,-1 0 0 0 0,0 0 0 0 0,0 0 0 0 0,0 0 0 0 0,0 0 0 0 0,0 0 0 0 0,0 0 0 0 0,1 0 0 0 0,-1 0-1 0 0,0 0 1 0 0,0 0 0 0 0,0 0 0 0 0,0 0 0 0 0,0 0 0 0 0,0 0 0 0 0,1-1 0 0 0,-1 1 0 0 0,0 0 0 0 0,0 0 0 0 0,0 0-1 0 0,0 0 1 0 0,0 0 0 0 0,0 0 0 0 0,0 0 0 0 0,0 0 0 0 0,0 0 0 0 0,1-1 0 0 0,-1 1 0 0 0,0 0 0 0 0,0 0 0 0 0,0 0-1 0 0,0 0 1 0 0,0 0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45.344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13 22 6465 0 0,'-2'5'13672'0'0,"0"11"-6541"0"0,-1 6-4699 0 0,-3 48-3954 0 0,6-47 3298 0 0,0-17-1729 0 0,0 1-38 0 0,0 1 1 0 0,1-1-1 0 0,-1 0 0 0 0,1 0 1 0 0,1 0-1 0 0,-1 0 0 0 0,1 0 1 0 0,1-1-1 0 0,4 12 0 0 0,-3-17 3 0 0,0 0 0 0 0,0 0 0 0 0,0-1 0 0 0,0 1 0 0 0,1-1-1 0 0,-1 0 1 0 0,0 0 0 0 0,0 0 0 0 0,0-1 0 0 0,1 1-1 0 0,-1-1 1 0 0,0 0 0 0 0,4-2 0 0 0,16-1-42 0 0,24 3 42 0 0,-29 2 8 0 0,0-2-1 0 0,0 0 0 0 0,-1-1 0 0 0,21-5 0 0 0,-38 7-17 0 0,1-2 0 0 0,-1 1 0 0 0,0 0-1 0 0,1 0 1 0 0,-1 0 0 0 0,0-1-1 0 0,0 1 1 0 0,0 0 0 0 0,0-1 0 0 0,0 1-1 0 0,0-1 1 0 0,0 1 0 0 0,0-1-1 0 0,-1 0 1 0 0,1 1 0 0 0,0-1 0 0 0,-1 0-1 0 0,0 0 1 0 0,1 1 0 0 0,-1-1-1 0 0,0 0 1 0 0,0 0 0 0 0,0-1 0 0 0,1-59 5 0 0,-1 33-82 0 0,0 20 77 0 0,1 0 1 0 0,0 1 0 0 0,-1-1 0 0 0,0 1 0 0 0,-1 0 0 0 0,-2-13 0 0 0,3 20-3 0 0,-1-1 0 0 0,1 1 1 0 0,-1-1-1 0 0,1 1 0 0 0,-1-1 0 0 0,0 1 1 0 0,1 0-1 0 0,-1 0 0 0 0,0-1 1 0 0,0 1-1 0 0,0 0 0 0 0,0 0 0 0 0,0 0 1 0 0,0 0-1 0 0,0 0 0 0 0,-1 0 1 0 0,1 0-1 0 0,0 0 0 0 0,0 0 1 0 0,-1 1-1 0 0,1-1 0 0 0,0 1 0 0 0,-1-1 1 0 0,1 1-1 0 0,-1-1 0 0 0,1 1 1 0 0,-1 0-1 0 0,1-1 0 0 0,-1 1 0 0 0,1 0 1 0 0,-1 0-1 0 0,1 0 0 0 0,-1 0 1 0 0,1 1-1 0 0,-1-1 0 0 0,-2 1 0 0 0,-22 2-1 0 0,-1-1 0 0 0,-39-2-1 0 0,22-1-3 0 0,-1 7-16 0 0,36 163 430 0 0,30-248-990 0 0,-17 4 594 0 0,-4 74-32 0 0,-7 49 408 0 0,-5 20-248 0 0,7-47-166 0 0,2 1 1 0 0,-3 33 0 0 0,8-65-16 0 0,-1 0-1 0 0,1 0 1 0 0,1 1 0 0 0,0 0 0 0 0,6-14 0 0 0,5-21 4 0 0,-10 29-38 0 0,9-38 93 0 0,-12 50 43 0 0,-1 8 10 0 0,-4 31 80 0 0,-1-8-74 0 0,-5 75-54 0 0,11-112-58 0 0,0 1 0 0 0,1-1 0 0 0,0 1 1 0 0,0 0-1 0 0,6-13 0 0 0,7-27 4 0 0,-14 28-9 0 0,-1 16 34 0 0,0 1 1 0 0,0-1-1 0 0,0 0 1 0 0,0 1-1 0 0,1-1 1 0 0,0 1-1 0 0,-1-1 1 0 0,1 0-1 0 0,0 1 0 0 0,1 0 1 0 0,-1-1-1 0 0,3-2 1 0 0,-5 53 151 0 0,-1 1-83 0 0,2-31-49 0 0,-1 0 0 0 0,-5 32 0 0 0,8-76-150 0 0,7-34-165 0 0,0 30 303 0 0,16-41 13 0 0,-30 85 62 0 0,1 1 0 0 0,1-1-1 0 0,0 1 1 0 0,-2 21 0 0 0,-1 5-11 0 0,-9 15-112 0 0,12-50-10 0 0,11-35 50 0 0,7-15-78 0 0,-9 31 99 0 0,-2 0 1 0 0,1 0-1 0 0,-2 0 0 0 0,0-1 0 0 0,2-20 0 0 0,-7 60 79 0 0,-1 0-1 0 0,-8 31 0 0 0,0-1-121 0 0,9-34-27 0 0,12-52-59 0 0,-1-1 126 0 0,41-91-11 0 0,-56 138 30 0 0,1 0-1 0 0,1 0 1 0 0,0 0 0 0 0,-1 16-1 0 0,-7 23-2 0 0,4-26-27 0 0,3-9-230 0 0,16-44 62 0 0,6-33 122 0 0,-13 44 44 0 0,0-1 0 0 0,0 1 1 0 0,1 0-1 0 0,15-26 0 0 0,-20 40 2 0 0,0 0-1 0 0,0 0 1 0 0,-1 0-1 0 0,1 0 1 0 0,0 0-1 0 0,0 0 1 0 0,0 1-1 0 0,0-1 1 0 0,0 0-1 0 0,0 0 1 0 0,0 0-1 0 0,0 0 1 0 0,0 0-1 0 0,0 0 1 0 0,0 0 0 0 0,0 0-1 0 0,0 0 1 0 0,0 1-1 0 0,0-1 1 0 0,0 0-1 0 0,0 0 1 0 0,1 0-1 0 0,-1 0 1 0 0,0 0-1 0 0,0 0 1 0 0,0 0-1 0 0,0 0 1 0 0,0 0-1 0 0,0 0 1 0 0,0 0-1 0 0,0 1 1 0 0,0-1-1 0 0,0 0 1 0 0,0 0-1 0 0,0 0 1 0 0,0 0 0 0 0,0 0-1 0 0,1 0 1 0 0,-1 0-1 0 0,0 0 1 0 0,0 0-1 0 0,0 0 1 0 0,0 0-1 0 0,0 0 1 0 0,0 0-1 0 0,0 0 1 0 0,0 0-1 0 0,0 0 1 0 0,1 0-1 0 0,-1 0 1 0 0,0 0-1 0 0,0 0 1 0 0,0 0-1 0 0,0 0 1 0 0,0 0-1 0 0,0 0 1 0 0,0 0 0 0 0,0 0-1 0 0,0 17 61 0 0,-5 18 72 0 0,-9 38-200 0 0,9-45 33 0 0,5-26-9 0 0,3-12-27 0 0,6-25 90 0 0,2 1-1 0 0,28-63 1 0 0,-42 108 19 0 0,-1 1 1 0 0,2-1 0 0 0,0 1 0 0 0,-1 12 0 0 0,-1 3-111 0 0,-2-1-6 0 0,4-18 89 0 0,0 0-1 0 0,0 0 1 0 0,1 0-1 0 0,0 0 1 0 0,0 1-1 0 0,1-1 1 0 0,0 11-1 0 0,25-83-164 0 0,-24 61 144 0 0,5-14 9 0 0,-1 0 1 0 0,0 0-1 0 0,-1-1 0 0 0,2-28 1 0 0,-7 77 52 0 0,-3 1-1 0 0,0-1 1 0 0,-10 34 0 0 0,19-127-134 0 0,1 40 105 0 0,3-22 46 0 0,-9 44-79 0 0,-8 48-3 0 0,13 36 43 0 0,-5-84-21 0 0,-16 1 0 0 0,1 1 0 0 0,-1 1 0 0 0,-25 7 0 0 0,-27 4 14 0 0,34-14 36 0 0,34 0-61 0 0,0 0 1 0 0,0 0 0 0 0,-1 0-1 0 0,1 0 1 0 0,0 0 0 0 0,0 0-1 0 0,0 0 1 0 0,0 0 0 0 0,0 0-1 0 0,0 0 1 0 0,-1-1 0 0 0,1 1-1 0 0,0 0 1 0 0,0 0 0 0 0,0 0-1 0 0,0 0 1 0 0,0 0 0 0 0,0 0-1 0 0,0 0 1 0 0,0 0 0 0 0,-1 0-1 0 0,1 0 1 0 0,0-1 0 0 0,0 1-1 0 0,0 0 1 0 0,0 0 0 0 0,0 0-1 0 0,0 0 1 0 0,0 0 0 0 0,0 0-1 0 0,0-1 1 0 0,0 1 0 0 0,0 0-1 0 0,0 0 1 0 0,0 0 0 0 0,0 0-1 0 0,0 0 1 0 0,0 0 0 0 0,0-1-1 0 0,0 1 1 0 0,0 0 0 0 0,0 0-1 0 0,0 0 1 0 0,0 0 0 0 0,0 0 0 0 0,0 0-1 0 0,0-1 1 0 0,0 1 0 0 0,0 0-1 0 0,1 0 1 0 0,-1 0 0 0 0,0 0-1 0 0,0 0 1 0 0,0 0 0 0 0,0 0-1 0 0,0-1 1 0 0,18-9 9 0 0,-4 5-5 0 0,0 2 0 0 0,1-1 0 0 0,-1 2 0 0 0,1 0 0 0 0,0 0-1 0 0,0 2 1 0 0,15 0 0 0 0,-28 0-5 0 0,-108-7-124 0 0,90 4 190 0 0,22-4-132 0 0,28-4 13 0 0,-19 11 70 0 0,0-1-28 0 0,0 1 0 0 0,-1-2 0 0 0,1 0 0 0 0,-1 0-1 0 0,28-10 1 0 0,-42 13 7 0 0,-1-1 0 0 0,1 0 0 0 0,0 1 0 0 0,-1-1 0 0 0,1 0 0 0 0,-1 0-1 0 0,1 0 1 0 0,-1 1 0 0 0,0-1 0 0 0,1 0 0 0 0,-1 0 0 0 0,1 0 0 0 0,-1 0 0 0 0,1 0-1 0 0,-1 0 1 0 0,1 0 0 0 0,-1 0 0 0 0,1 0 0 0 0,-1 0 0 0 0,1-1 0 0 0,-1 1 0 0 0,1 0-1 0 0,-1 0 1 0 0,1 0 0 0 0,-1-1 0 0 0,1 1 0 0 0,-1 0 0 0 0,1-1 0 0 0,-1 1 0 0 0,1 0-1 0 0,-1-1 1 0 0,0 0 0 0 0,-6-21-65 0 0,9-39 60 0 0,-1 44 30 0 0,-3 1 8 0 0,-1 13-21 0 0,-1 28 38 0 0,5-11-27 0 0,-2-1 0 0 0,1 1 0 0 0,-2-1 0 0 0,-2 14 0 0 0,-4 37-184 0 0,23-171 117 0 0,-15 103 46 0 0,1-29 16 0 0,-1 32-13 0 0,-1 0-1 0 0,1 0 1 0 0,0 1-1 0 0,0-1 1 0 0,1 0-1 0 0,-1 0 1 0 0,0 0 0 0 0,0 0-1 0 0,0 0 1 0 0,0 1-1 0 0,1-1 1 0 0,-1 0-1 0 0,0 0 1 0 0,1 0-1 0 0,-1 1 1 0 0,1-1-1 0 0,-1 0 1 0 0,1 0 0 0 0,-1 1-1 0 0,1-1 1 0 0,-1 0-1 0 0,1 1 1 0 0,0-1-1 0 0,-1 1 1 0 0,1-1-1 0 0,1 0 1 0 0,-1 1 0 0 0,0 1 0 0 0,-1-1 0 0 0,1 1 0 0 0,0-1 0 0 0,-1 1-1 0 0,1 0 1 0 0,0-1 0 0 0,-1 1 0 0 0,1 0 0 0 0,-1-1 0 0 0,1 1 0 0 0,-1 0 0 0 0,1-1 0 0 0,-1 1 0 0 0,0 0 0 0 0,1 0 0 0 0,-1 0 0 0 0,0-1 0 0 0,1 1 0 0 0,-1 0 0 0 0,0 0-1 0 0,0 0 1 0 0,0 0 0 0 0,0 0 0 0 0,0 0 0 0 0,0-1 0 0 0,0 1 0 0 0,0 0 0 0 0,0 0 0 0 0,-1 1 0 0 0,-2 34 28 0 0,2-32-31 0 0,1-3 4 0 0,-1 9 7 0 0,-1 1 0 0 0,1-1 0 0 0,1 1 0 0 0,0-1 0 0 0,1 1 0 0 0,0-1 1 0 0,4 18-1 0 0,-9-43-27 0 0,2 1 0 0 0,0-1 0 0 0,0 0 1 0 0,2-1-1 0 0,-1 1 0 0 0,4-23 1 0 0,0-16-71 0 0,-6 54 89 0 0,1 0 0 0 0,0 0 1 0 0,-1 1-1 0 0,1-1 0 0 0,0 1 1 0 0,-1-1-1 0 0,1 1 0 0 0,0 0 1 0 0,0 0-1 0 0,0 0 0 0 0,-1 0 1 0 0,1 0-1 0 0,-3 2 0 0 0,-16 6 17 0 0,12-8-8 0 0,0 0 1 0 0,0-1 0 0 0,0 0 0 0 0,0-1 0 0 0,0 0 0 0 0,-10-2 0 0 0,-29-2 41 0 0,48 5-23 0 0,45-7-160 0 0,-32 4 135 0 0,0 1 0 0 0,0 0 0 0 0,22 0 0 0 0,-38 2-17 0 0,-49 2 26 0 0,48-2-12 0 0,0 1-1 0 0,1-1 1 0 0,-1 1 0 0 0,0 0 0 0 0,1 0 0 0 0,-1 0-1 0 0,1 0 1 0 0,-1 1 0 0 0,1-1 0 0 0,0 1 0 0 0,-6 4 0 0 0,20-6-8108 0 0,-7 1 3272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01.35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10 45 5857 0 0,'-1'7'14749'0'0,"-1"13"-7200"0"0,-1 7-5130 0 0,0 63-4558 0 0,5-58 4084 0 0,57-25-1732 0 0,-45-5-205 0 0,0-1 1 0 0,0-1-1 0 0,0 0 0 0 0,0-1 1 0 0,1-1-1 0 0,22-5 0 0 0,-14 3 94 0 0,-21 4-103 0 0,0-1-1 0 0,-1 1 1 0 0,1-1 0 0 0,0 0-1 0 0,-1 1 1 0 0,1-1 0 0 0,-1 0-1 0 0,1 0 1 0 0,-1 0-1 0 0,1 0 1 0 0,-1 0 0 0 0,0-1-1 0 0,1 1 1 0 0,-1 0-1 0 0,0-1 1 0 0,0 1 0 0 0,0 0-1 0 0,0-1 1 0 0,0 1-1 0 0,0-1 1 0 0,-1 0 0 0 0,1 1-1 0 0,0-1 1 0 0,-1 0 0 0 0,1 1-1 0 0,-1-1 1 0 0,0 0-1 0 0,0 0 1 0 0,1 1 0 0 0,-1-1-1 0 0,-1-2 1 0 0,1-10-3 0 0,0 1 0 0 0,-1-1 0 0 0,-4-18 0 0 0,0-7 11 0 0,5 36-6 0 0,0 1 0 0 0,0-1 0 0 0,0 0 0 0 0,0 1 0 0 0,0-1 0 0 0,0 0 1 0 0,-1 1-1 0 0,1-1 0 0 0,-1 0 0 0 0,0 1 0 0 0,0-1 0 0 0,0 1 0 0 0,0-1 0 0 0,0 1 0 0 0,-1 0 0 0 0,1-1 1 0 0,-1 1-1 0 0,-1-3 0 0 0,0 4-5 0 0,-1-1 1 0 0,1 1 0 0 0,0-1 0 0 0,-1 1-1 0 0,1 0 1 0 0,0 0 0 0 0,-1 1 0 0 0,1-1 0 0 0,-1 1-1 0 0,1 0 1 0 0,-1-1 0 0 0,-6 2 0 0 0,4-1 11 0 0,-17 0 9 0 0,1 0 0 0 0,-1 2 0 0 0,-41 7 0 0 0,56-8-113 0 0,9-1 97 0 0,0 1 0 0 0,-1-1 0 0 0,1 0 0 0 0,0 1 0 0 0,-1-1 0 0 0,1 1 1 0 0,-1-1-1 0 0,1 1 0 0 0,-1 0 0 0 0,1-1 0 0 0,-1 1 0 0 0,1-1 0 0 0,-1 1 0 0 0,0 0 0 0 0,1-1 0 0 0,-1 1 0 0 0,0 0 0 0 0,1 0 1 0 0,-1-1-1 0 0,0 1 0 0 0,0 0 0 0 0,0 0 0 0 0,0-1 0 0 0,1 1 0 0 0,-1 0 0 0 0,0 0 0 0 0,-1 1 0 0 0,7 155 266 0 0,5-240-636 0 0,0 15 124 0 0,-10 63 274 0 0,-1 10 33 0 0,1 27 111 0 0,-2 45 12 0 0,-1-50-166 0 0,1-17-157 0 0,8-33 59 0 0,4-19-47 0 0,5-23 86 0 0,-11 50 76 0 0,-5 23 38 0 0,-4 49 188 0 0,4-42-235 0 0,0 0 1 0 0,-2-1 0 0 0,0 1 0 0 0,-5 19-1 0 0,15-58-279 0 0,-1 0-1 0 0,-1-1 0 0 0,6-49 0 0 0,-12 112 501 0 0,-1-1 1 0 0,-9 51-1 0 0,46-233-742 0 0,-28 114 486 0 0,-8 52 64 0 0,-3 2 56 0 0,-2 14-24 0 0,-1 42-1 0 0,6-79-100 0 0,5-46-272 0 0,-5 46 284 0 0,0-11-31 0 0,1 1-1 0 0,1 0 0 0 0,0 0 1 0 0,0 0-1 0 0,1 0 1 0 0,0 0-1 0 0,0 1 0 0 0,10-17 1 0 0,-11 75 129 0 0,-3 49 28 0 0,2-109-157 0 0,1 0 0 0 0,0 0 0 0 0,0 0 0 0 0,5-13 0 0 0,7-32 8 0 0,-15 175 320 0 0,2-129-304 0 0,2-25-33 0 0,12-52 0 0 0,-15 137 214 0 0,2-13-82 0 0,-4 16-80 0 0,2-49-60 0 0,1-6-5 0 0,3-29-30 0 0,-1-14 110 0 0,-3 30-40 0 0,1 0-1 0 0,0 1 0 0 0,7-29 1 0 0,-4 118 222 0 0,-4-54-187 0 0,1-15-21 0 0,-1-1 0 0 0,0 0 0 0 0,0 0 0 0 0,0 1 0 0 0,-1-1 0 0 0,1 0 0 0 0,-4 9 0 0 0,6-21-15 0 0,-2 1 0 0 0,1-1-1 0 0,-1 1 1 0 0,0-1 0 0 0,0 1 0 0 0,0-1 0 0 0,-2-6-1 0 0,-1-15 6 0 0,4 16 18 0 0,0 7-7 0 0,-1 0-1 0 0,1-1 0 0 0,-1 1 0 0 0,-1 0 0 0 0,1 0 0 0 0,-1-1 0 0 0,1 1 0 0 0,-3-5 0 0 0,-3 8 3 0 0,-1-1 0 0 0,0 2 0 0 0,0-1-1 0 0,0 1 1 0 0,-12-1 0 0 0,8 1 23 0 0,3 0-16 0 0,0 1-1 0 0,-1 0 1 0 0,1 0-1 0 0,-15 3 1 0 0,-17 1-7 0 0,107-12 64 0 0,-45 8-91 0 0,-17 0 19 0 0,0-1 1 0 0,0 1-1 0 0,0 0 0 0 0,0 0 0 0 0,0 0 0 0 0,0 1 1 0 0,0 0-1 0 0,0 0 0 0 0,0 0 0 0 0,-1 0 1 0 0,1 1-1 0 0,8 4 0 0 0,-13-5 2 0 0,0-1 1 0 0,-1 1-1 0 0,1 0 0 0 0,0-1 0 0 0,0 1 1 0 0,-1-1-1 0 0,1 1 0 0 0,0 0 0 0 0,-1-1 1 0 0,1 1-1 0 0,0-1 0 0 0,-1 1 0 0 0,1-1 1 0 0,-1 1-1 0 0,1-1 0 0 0,-1 1 0 0 0,0-1 1 0 0,1 1-1 0 0,-1-1 0 0 0,1 0 0 0 0,-1 1 0 0 0,0-1 1 0 0,1 0-1 0 0,-1 0 0 0 0,1 0 0 0 0,-1 1 1 0 0,0-1-1 0 0,1 0 0 0 0,-1 0 0 0 0,0 0 1 0 0,0 0-1 0 0,1 0 0 0 0,-1 0 0 0 0,-1 0 1 0 0,-27 6-62 0 0,-74-7 184 0 0,137 6-237 0 0,-18-8 110 0 0,8 0-113 0 0,-25 8 68 0 0,-15 8 47 0 0,-3-3 28 0 0,-13 7 74 0 0,31-16-95 0 0,-1 0 1 0 0,1-1 0 0 0,0 1 0 0 0,0 0 0 0 0,0 0 0 0 0,0 0 0 0 0,0 0 0 0 0,0 0 0 0 0,0 0 0 0 0,1 0 0 0 0,-1 0 0 0 0,0 0 0 0 0,0 0 0 0 0,1 1 0 0 0,-1-1 0 0 0,1 0 0 0 0,-1 0 0 0 0,1 1 0 0 0,-1 1-1 0 0,2-2-2 0 0,0 0-1 0 0,-1 0 1 0 0,1 0-1 0 0,0 0 1 0 0,0 0-1 0 0,0-1 0 0 0,0 1 1 0 0,0 0-1 0 0,0 0 1 0 0,0-1-1 0 0,1 1 1 0 0,-1 0-1 0 0,0-1 1 0 0,0 1-1 0 0,0-1 0 0 0,1 0 1 0 0,-1 1-1 0 0,0-1 1 0 0,0 0-1 0 0,1 0 1 0 0,-1 0-1 0 0,0 0 0 0 0,1 0 1 0 0,1 0-1 0 0,-2 0 0 0 0,0 0 1 0 0,-1 0-1 0 0,1-1 0 0 0,0 1 0 0 0,0 0 0 0 0,0 0 1 0 0,0 0-1 0 0,0 0 0 0 0,0 1 0 0 0,0-1 0 0 0,-1 0 1 0 0,1 0-1 0 0,0 0 0 0 0,0 1 0 0 0,0-1 0 0 0,0 0 1 0 0,-1 1-1 0 0,1-1 0 0 0,0 1 0 0 0,0-1 0 0 0,-1 1 1 0 0,1-1-1 0 0,0 1 0 0 0,-1 0 0 0 0,1-1 0 0 0,-1 1 0 0 0,1 0 1 0 0,0-1-1 0 0,-1 1 0 0 0,0 0 0 0 0,2 1 0 0 0,-7 3-11 0 0,0 0 0 0 0,0-1 0 0 0,0 1 0 0 0,0-1-1 0 0,0-1 1 0 0,-1 1 0 0 0,0-1 0 0 0,-8 4-1 0 0,5-2 39 0 0,2-1 2 0 0,3-1-15 0 0,0-1 1 0 0,0 0 0 0 0,0 0 0 0 0,0 0-1 0 0,0 0 1 0 0,0-1 0 0 0,0 1-1 0 0,-8 0 1 0 0,73-7 239 0 0,-42 3-291 0 0,0 0 0 0 0,31 2 0 0 0,-31 5 64 0 0,-31-11 39 0 0,1 6-1633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08.16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26 23 5537 0 0,'0'0'337'0'0,"0"-1"1"0"0,1 1-1 0 0,-1 0 0 0 0,0 0 0 0 0,0-1 1 0 0,1 1-1 0 0,-1 0 0 0 0,0-1 0 0 0,0 1 1 0 0,0 0-1 0 0,1 0 0 0 0,-1-1 1 0 0,0 1-1 0 0,0-1 0 0 0,0 1 0 0 0,0 0 1 0 0,0-1-1 0 0,0 1 0 0 0,0 0 0 0 0,0-1 1 0 0,0 1-1 0 0,0 0 0 0 0,0-1 0 0 0,0 1 1 0 0,0-1-1 0 0,0 1 0 0 0,0 0 0 0 0,0-1 1 0 0,0 1-1 0 0,0 0 0 0 0,-1-1 0 0 0,1 1 1 0 0,0 0-1 0 0,0-1 0 0 0,0 1 0 0 0,-1 0 1 0 0,1 0-1 0 0,0-1 0 0 0,0 1 0 0 0,-1 0 1 0 0,1 0-1 0 0,0-1 0 0 0,-1 1 0 0 0,1 0 1 0 0,0 0-1 0 0,0 0 0 0 0,-1 0 0 0 0,0-1 1 0 0,1 1-176 0 0,-1 0 0 0 0,1 1 0 0 0,-1-1 0 0 0,1 0 0 0 0,-1 0 1 0 0,0 0-1 0 0,1 1 0 0 0,-1-1 0 0 0,1 0 0 0 0,-1 0 0 0 0,1 1 1 0 0,0-1-1 0 0,-1 1 0 0 0,1-1 0 0 0,-1 0 0 0 0,1 1 0 0 0,0-1 0 0 0,-1 1 1 0 0,1-1-1 0 0,0 1 0 0 0,-1-1 0 0 0,1 1 0 0 0,0-1 0 0 0,0 1 1 0 0,-1-1-1 0 0,1 1 0 0 0,0-1 0 0 0,0 1 0 0 0,0-1 0 0 0,0 1 0 0 0,0 0 1 0 0,0-1-1 0 0,0 1 0 0 0,0-1 0 0 0,0 1 0 0 0,0-1 0 0 0,0 1 1 0 0,0 0-1 0 0,0-1 0 0 0,1 1 0 0 0,-1-1 0 0 0,0 1 0 0 0,0-1 0 0 0,1 2 1 0 0,-4 65 1448 0 0,2-58-1545 0 0,0 0-1 0 0,0 0 0 0 0,0 0 1 0 0,1 0-1 0 0,0 0 0 0 0,1 0 0 0 0,0 0 1 0 0,1 0-1 0 0,0-1 0 0 0,3 12 0 0 0,-4-19-62 0 0,-1 0-1 0 0,1-1 0 0 0,-1 1 1 0 0,1-1-1 0 0,0 1 0 0 0,-1-1 1 0 0,1 1-1 0 0,-1-1 0 0 0,1 1 0 0 0,0-1 1 0 0,0 0-1 0 0,-1 1 0 0 0,1-1 1 0 0,0 0-1 0 0,0 0 0 0 0,-1 1 0 0 0,1-1 1 0 0,0 0-1 0 0,0 0 0 0 0,0 0 1 0 0,-1 0-1 0 0,1 0 0 0 0,0 0 1 0 0,0 0-1 0 0,-1 0 0 0 0,1 0 0 0 0,0-1 1 0 0,0 1-1 0 0,0 0 0 0 0,-1 0 1 0 0,1-1-1 0 0,0 1 0 0 0,-1-1 0 0 0,2 0 1 0 0,25-3 100 0 0,47 6-152 0 0,22 2 93 0 0,-98-6-45 0 0,1-1-1 0 0,0 0 0 0 0,-1 0 1 0 0,1 0-1 0 0,0 0 0 0 0,0 0 1 0 0,1 0-1 0 0,-1-1 0 0 0,0 1 1 0 0,1 0-1 0 0,0 0 1 0 0,0 0-1 0 0,0-1 0 0 0,0 1 1 0 0,2-6-1 0 0,4-67-63 0 0,-5 73 58 0 0,0-1-1 0 0,-1 0 0 0 0,1 0 1 0 0,-1 1-1 0 0,1-1 0 0 0,-1 0 0 0 0,-1 0 1 0 0,1 0-1 0 0,0 0 0 0 0,-1 1 0 0 0,-1-5 1 0 0,1 6 2 0 0,-1 1-1 0 0,1-1 1 0 0,-1 1 0 0 0,1-1 0 0 0,-1 1 0 0 0,0 0 0 0 0,1 0 0 0 0,-1 0 0 0 0,0 0 0 0 0,0 0-1 0 0,0 0 1 0 0,0 0 0 0 0,0 1 0 0 0,0-1 0 0 0,0 1 0 0 0,0-1 0 0 0,0 1 0 0 0,0 0-1 0 0,0 0 1 0 0,-1 0 0 0 0,-1 0 0 0 0,-46-6-80 0 0,36 4 109 0 0,0 0 1 0 0,0 0-1 0 0,0 2 0 0 0,0 0 1 0 0,0 0-1 0 0,0 1 0 0 0,-16 4 0 0 0,17-1-17 0 0,9-2-13 0 0,10-1-45 0 0,-4 2 56 0 0,-1 0 0 0 0,1 0 0 0 0,-1 1 0 0 0,0-1 0 0 0,0 0 0 0 0,0 1 1 0 0,-1-1-1 0 0,1 1 0 0 0,-1-1 0 0 0,0 1 0 0 0,0 5 0 0 0,1 2 71 0 0,0 1-74 0 0,0-1-1 0 0,0 1 0 0 0,-2-1 1 0 0,0 13-1 0 0,-1 12-31 0 0,3-60-103 0 0,2 0-1 0 0,0 1 0 0 0,2-1 0 0 0,10-34 0 0 0,-6 102 294 0 0,-13 70 83 0 0,25-245-825 0 0,-16 108 715 0 0,-4 41-4 0 0,-6 26-117 0 0,0 48 0 0 0,17-153-126 0 0,-4 29-4 0 0,1-4 88 0 0,-9 37 30 0 0,0-1 1 0 0,0 0-1 0 0,0 0 1 0 0,0 0-1 0 0,0 0 1 0 0,0 0-1 0 0,0 0 1 0 0,0 0-1 0 0,0 0 1 0 0,0 0 0 0 0,0 0-1 0 0,0 0 1 0 0,0 0-1 0 0,0 0 1 0 0,0 0-1 0 0,0 1 1 0 0,0-1-1 0 0,0 0 1 0 0,0 0-1 0 0,0 0 1 0 0,0 0-1 0 0,1 0 1 0 0,-1 0-1 0 0,0 0 1 0 0,0 0-1 0 0,0 0 1 0 0,0 0-1 0 0,0 0 1 0 0,0 0-1 0 0,0 0 1 0 0,0 0-1 0 0,0 0 1 0 0,0 0-1 0 0,0 0 1 0 0,0 0-1 0 0,0 0 1 0 0,1 0-1 0 0,-1 0 1 0 0,0 0-1 0 0,0 0 1 0 0,0 0-1 0 0,0 0 1 0 0,0 0-1 0 0,-1 23-75 0 0,-6 92 443 0 0,8-126-400 0 0,1 0 1 0 0,-1 0-1 0 0,2 1 1 0 0,5-18-1 0 0,-5 18 13 0 0,0-1 0 0 0,0 0 1 0 0,-1 0-1 0 0,1-17 0 0 0,-2 54 42 0 0,-1-11-22 0 0,1 0 0 0 0,-2 1 0 0 0,0-1 0 0 0,0 0 0 0 0,-6 17 0 0 0,14-95-189 0 0,2 40 143 0 0,4-17 53 0 0,-12 70 59 0 0,0-16-58 0 0,-1 1 0 0 0,-1 0 0 0 0,0-1-1 0 0,0 1 1 0 0,-7 24 0 0 0,30-149-124 0 0,-15 84 56 0 0,-4 15 122 0 0,-2 38 11 0 0,-1-16-37 0 0,0 2-13 0 0,0-1-1 0 0,0 1 0 0 0,-1-1 0 0 0,-6 24 0 0 0,18-86-155 0 0,-9 38 125 0 0,1 0-1 0 0,-1 0 1 0 0,2 0-1 0 0,6-16 1 0 0,-11 34 19 0 0,-1 0 1 0 0,1 1 0 0 0,0-1 0 0 0,0 0 0 0 0,1 1-1 0 0,0-1 1 0 0,0 1 0 0 0,1 7 0 0 0,-1 27 57 0 0,-6-15-163 0 0,4-28 42 0 0,1-15 18 0 0,1 9 20 0 0,1-1 0 0 0,1 0 0 0 0,0 1 0 0 0,5-16 1 0 0,-5 16 14 0 0,1 0 1 0 0,-1 0 0 0 0,-1 0-1 0 0,2-15 1 0 0,-3 49 45 0 0,1-1-23 0 0,-5 47 1 0 0,8-132-72 0 0,-4 55 43 0 0,0 1 0 0 0,0 0 0 0 0,0-1 0 0 0,0 1 0 0 0,-1 0 0 0 0,0-1 0 0 0,0 1 0 0 0,0 0 0 0 0,0 0 0 0 0,-1 0 0 0 0,0 0 0 0 0,0 0 0 0 0,-2-4 0 0 0,2 6 2 0 0,0 1 1 0 0,0-1-1 0 0,-1 1 1 0 0,1-1-1 0 0,0 1 0 0 0,-1 0 1 0 0,1 0-1 0 0,-1 0 1 0 0,1 0-1 0 0,-1 1 1 0 0,1-1-1 0 0,-1 1 1 0 0,1-1-1 0 0,-1 1 1 0 0,0 0-1 0 0,1 0 1 0 0,-4 1-1 0 0,-44 9 0 0 0,49-11-1 0 0,1 1-1 0 0,0-1 1 0 0,0 1-1 0 0,0-1 1 0 0,0 0 0 0 0,0 1-1 0 0,0-1 1 0 0,0 1 0 0 0,0-1-1 0 0,0 0 1 0 0,0 1 0 0 0,0-1-1 0 0,0 0 1 0 0,1 1-1 0 0,-1-1 1 0 0,0 1 0 0 0,0-1-1 0 0,1 1 1 0 0,-1-1 0 0 0,0 1-1 0 0,1-1 1 0 0,-1 1 0 0 0,0-1-1 0 0,1 1 1 0 0,-1-1-1 0 0,1 1 1 0 0,-1-1 0 0 0,1 1-1 0 0,-1 0 1 0 0,1-1 0 0 0,-1 1-1 0 0,1 0 1 0 0,-1-1 0 0 0,1 1-1 0 0,0 0 1 0 0,-1 0-1 0 0,1 0 1 0 0,-1 0 0 0 0,1-1-1 0 0,0 1 1 0 0,-1 0 0 0 0,1 0-1 0 0,0 0 1 0 0,61-2 29 0 0,-151-8 87 0 0,141 31 48 0 0,-9-18-156 0 0,-42-2-6 0 0,0-1 1 0 0,0 0-1 0 0,0 0 1 0 0,0 0-1 0 0,0 0 1 0 0,0 0-1 0 0,0 0 1 0 0,1-1-1 0 0,-1 1 1 0 0,0 0-1 0 0,0 0 1 0 0,0-1-1 0 0,0 1 1 0 0,0-1-1 0 0,0 1 0 0 0,0-1 1 0 0,0 1-1 0 0,0-1 1 0 0,0 0-1 0 0,-1 1 1 0 0,1-1-1 0 0,0 0 1 0 0,0 0-1 0 0,-1 0 1 0 0,1 0-1 0 0,0 1 1 0 0,-1-1-1 0 0,1 0 1 0 0,-1 0-1 0 0,1 0 0 0 0,-1 0 1 0 0,1 0-1 0 0,-1-1 1 0 0,1 0-1 0 0,-23 125 158 0 0,21-111-86 0 0,0 4-130 0 0,5-38-142 0 0,1-10 308 0 0,4-50-470 0 0,-7 115 600 0 0,0 26-63 0 0,-4-42-205 0 0,-5 25-335 0 0,8-56-5938 0 0,0 1-2086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11.55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44 6385 0 0,'2'-22'12304'0'0,"-2"13"-6360"0"0,-1 22-2671 0 0,8 170-655 0 0,-7-182-2615 0 0,0 0 0 0 0,0 0-1 0 0,1 0 1 0 0,-1 0 0 0 0,0 0 0 0 0,1 0 0 0 0,-1 0 0 0 0,0 0 0 0 0,1 0 0 0 0,-1 0 0 0 0,1 0-1 0 0,-1 0 1 0 0,1-1 0 0 0,0 1 0 0 0,-1 0 0 0 0,1 0 0 0 0,0-1 0 0 0,-1 1 0 0 0,1 0-1 0 0,0-1 1 0 0,0 1 0 0 0,0-1 0 0 0,0 1 0 0 0,-1-1 0 0 0,1 1 0 0 0,0-1 0 0 0,0 0-1 0 0,0 1 1 0 0,0-1 0 0 0,0 0 0 0 0,0 0 0 0 0,0 1 0 0 0,2-1 0 0 0,40-4 34 0 0,-19 0 85 0 0,19 3-209 0 0,39-6 165 0 0,-85-56-113 0 0,6 36-52 0 0,-2 22 82 0 0,0-1 0 0 0,0 0 0 0 0,0 0 0 0 0,-1 1 0 0 0,1-1 0 0 0,-1 0 0 0 0,-1 0 0 0 0,1 0 0 0 0,-1 0 0 0 0,0 1 0 0 0,-1-1 0 0 0,1 0 0 0 0,-1 1 0 0 0,-3-8 0 0 0,1 9 5 0 0,1 2 1 0 0,0-1-1 0 0,-1 0 1 0 0,1 1-1 0 0,-1-1 1 0 0,0 1-1 0 0,0 0 1 0 0,0 0-1 0 0,0 1 1 0 0,0-1-1 0 0,0 1 1 0 0,-1 0-1 0 0,1 0 1 0 0,0 0 0 0 0,-7 0-1 0 0,0 0 21 0 0,-1 0 1 0 0,1 1-1 0 0,0 1 0 0 0,-21 2 0 0 0,-28 14 22 0 0,67-18-177 0 0,0 2 162 0 0,-8 18-2 0 0,-4 33 195 0 0,1 70 1 0 0,4-111-220 0 0,10-89-330 0 0,-1 27 55 0 0,-8 38 251 0 0,-1 7 13 0 0,0 1 0 0 0,1-1 0 0 0,0 0 0 0 0,0 1 0 0 0,0-1 0 0 0,1 0 0 0 0,0 1 0 0 0,4-9 0 0 0,-7 57 267 0 0,1-22-158 0 0,1 15-4 0 0,0-28-105 0 0,-1 0-1 0 0,0 1 1 0 0,-1-1-1 0 0,1 1 1 0 0,-5 16 0 0 0,5-25 9 0 0,0-6-12 0 0,0 0 1 0 0,0 0-1 0 0,0 0 1 0 0,1 0-1 0 0,0 1 1 0 0,0-1-1 0 0,3-7 1 0 0,2-18-33 0 0,-5 13 34 0 0,-2 12 6 0 0,1 1-1 0 0,0 0 1 0 0,0 0 0 0 0,1 0-1 0 0,-1-1 1 0 0,1 1-1 0 0,0 0 1 0 0,1 0 0 0 0,2-8-1 0 0,-2 56 120 0 0,-8-1-26 0 0,-2 47-15 0 0,9-107-130 0 0,1 1 0 0 0,9-36 0 0 0,2-9-139 0 0,-13 99 368 0 0,2-20-156 0 0,-1-1 1 0 0,-1 0 0 0 0,-1 0-1 0 0,-1 0 1 0 0,-3 21 0 0 0,26-164-340 0 0,-20 122 317 0 0,9-30 20 0 0,-10 35-14 0 0,0 0 0 0 0,0 0 0 0 0,0 0 0 0 0,0 0 0 0 0,0 0 0 0 0,0 0 0 0 0,0 1 1 0 0,0-1-1 0 0,0 0 0 0 0,0 0 0 0 0,0 0 0 0 0,0 0 0 0 0,0 0 0 0 0,0 0 1 0 0,1 0-1 0 0,-1 0 0 0 0,0 0 0 0 0,0 0 0 0 0,0 0 0 0 0,0 0 0 0 0,0 0 0 0 0,0 0 1 0 0,0 0-1 0 0,0 0 0 0 0,0 0 0 0 0,0 0 0 0 0,0 0 0 0 0,0 0 0 0 0,0 1 1 0 0,0-1-1 0 0,0 0 0 0 0,1 0 0 0 0,-1 0 0 0 0,0 0 0 0 0,0 0 0 0 0,0 0 0 0 0,0 0 1 0 0,0 0-1 0 0,0 0 0 0 0,0-1 0 0 0,0 1 0 0 0,0 0 0 0 0,0 0 0 0 0,0 0 0 0 0,0 0 1 0 0,0 24 83 0 0,-7 41 193 0 0,1 0-301 0 0,6-52-82 0 0,3-21-56 0 0,32-152-66 0 0,-32 220 336 0 0,-5-26-62 0 0,3-24-44 0 0,-2 0 0 0 0,0 0 0 0 0,0 0 0 0 0,-4 14 0 0 0,23-127-179 0 0,-8 72 165 0 0,-7 34 72 0 0,-2 19 21 0 0,-7 91-8 0 0,7-128-124 0 0,1 0 0 0 0,7-29 0 0 0,-5 29 48 0 0,-1-1 0 0 0,0 0 0 0 0,0-17 0 0 0,-9 181 306 0 0,16-189-308 0 0,0-4-983 0 0,-10 43 317 0 0,0 0 0 0 0,0 0 0 0 0,0 0 0 0 0,0 1-1 0 0,0-1 1 0 0,-1 0 0 0 0,1 0 0 0 0,-1 0 0 0 0,0 0-1 0 0,0 0 1 0 0,1 0 0 0 0,-3-2 0 0 0,1 3-2648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21.3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6 13 7146 0 0,'5'8'15268'0'0,"-4"11"-10329"0"0,-3 23-5745 0 0,1-35 2296 0 0,-2 28-621 0 0,1-25-778 0 0,0-1 1 0 0,1 1 0 0 0,0 0-1 0 0,1 0 1 0 0,0 0 0 0 0,1-1-1 0 0,0 1 1 0 0,0 0 0 0 0,4 12-1 0 0,-4-23-68 0 0,0 0 0 0 0,-1 0 0 0 0,1 1 0 0 0,0-1 0 0 0,0 0 0 0 0,0 1 0 0 0,0-1 0 0 0,0 1 0 0 0,0-1 0 0 0,0 1 0 0 0,0 0 0 0 0,0-1 0 0 0,0 1 0 0 0,0 0 0 0 0,0 0 0 0 0,0-1 0 0 0,0 1 0 0 0,1 0 0 0 0,-1 0 0 0 0,0 0 0 0 0,0 0 0 0 0,1 1 0 0 0,32-2 222 0 0,87-5 54 0 0,-120 6-296 0 0,1 0 1 0 0,-1 0 0 0 0,0 0-1 0 0,0 0 1 0 0,1 0 0 0 0,-1-1-1 0 0,0 1 1 0 0,0 0 0 0 0,1-1-1 0 0,-1 1 1 0 0,0 0 0 0 0,0-1-1 0 0,0 0 1 0 0,0 1 0 0 0,1-1-1 0 0,-1 0 1 0 0,0 1-1 0 0,0-1 1 0 0,0 0 0 0 0,-1 0-1 0 0,1 0 1 0 0,0 0 0 0 0,0 0-1 0 0,0 0 1 0 0,-1 0 0 0 0,1 0-1 0 0,0 0 1 0 0,-1-1 0 0 0,1 1-1 0 0,-1 0 1 0 0,0 0 0 0 0,1 0-1 0 0,-1-3 1 0 0,1-3-20 0 0,0-1 0 0 0,-1 1-1 0 0,-1-1 1 0 0,1 1 0 0 0,-2-8 0 0 0,-1-7 37 0 0,3 14-23 0 0,0-1 0 0 0,-1 1 0 0 0,0-1 0 0 0,-1 1 0 0 0,1 0 0 0 0,-2-1 0 0 0,1 1 0 0 0,-1 0 0 0 0,0 0 0 0 0,-1 1 0 0 0,-5-10 0 0 0,2 14 17 0 0,0 1 1 0 0,0 0-1 0 0,1 1 0 0 0,-1 0 1 0 0,0 0-1 0 0,0 0 1 0 0,0 1-1 0 0,0 0 1 0 0,-10 1-1 0 0,6-1 1 0 0,-5 0-12 0 0,12-1 13 0 0,1 1 0 0 0,-1 0 0 0 0,0-1 0 0 0,0 1 0 0 0,0 1 0 0 0,1-1 0 0 0,-1 1 0 0 0,0-1 0 0 0,0 1 0 0 0,1 0 0 0 0,-1 0 0 0 0,0 1 0 0 0,1-1 0 0 0,0 1 0 0 0,-5 2 0 0 0,8-4-16 0 0,0 0-1 0 0,0 0 0 0 0,0 0 0 0 0,0 0 1 0 0,0 0-1 0 0,0 0 0 0 0,0-1 0 0 0,0 1 1 0 0,0 0-1 0 0,0 0 0 0 0,0 0 0 0 0,0 0 0 0 0,1 0 1 0 0,-1 0-1 0 0,0 0 0 0 0,0 0 0 0 0,0 0 1 0 0,0 0-1 0 0,0 0 0 0 0,0 0 0 0 0,0 0 1 0 0,1 0-1 0 0,-1 0 0 0 0,0 0 0 0 0,0 0 1 0 0,0 0-1 0 0,0 0 0 0 0,0 0 0 0 0,0 0 1 0 0,0 0-1 0 0,1 0 0 0 0,-1 0 0 0 0,0 0 0 0 0,0 0 1 0 0,0 0-1 0 0,0 0 0 0 0,0 0 0 0 0,0 0 1 0 0,0 0-1 0 0,1 0 0 0 0,-1 0 0 0 0,0 0 1 0 0,0 0-1 0 0,0 0 0 0 0,0 0 0 0 0,0 1 1 0 0,0-1-1 0 0,0 0 0 0 0,0 0 0 0 0,0 0 1 0 0,0 0-1 0 0,0 0 0 0 0,0 0 0 0 0,0 0 0 0 0,1 0 1 0 0,-1 1-1 0 0,0-1 0 0 0,0 0 0 0 0,0 0 1 0 0,0 0-1 0 0,0 0 0 0 0,0 15 63 0 0,-4 24 48 0 0,3-29-125 0 0,3 104 182 0 0,-1-129-225 0 0,0-1 0 0 0,2 1 1 0 0,5-18-1 0 0,-4 17 16 0 0,-1 0 1 0 0,0 0-1 0 0,0-21 1 0 0,-6 89 301 0 0,-2 14-88 0 0,5-50-245 0 0,3-24-176 0 0,5-24 187 0 0,-4 19 93 0 0,-1 0 0 0 0,-1 0 0 0 0,3-25 0 0 0,-4 67-50 0 0,0-17 42 0 0,0 0 0 0 0,-1 0 0 0 0,0 0 0 0 0,-1 0 0 0 0,0 0 0 0 0,-1 0 0 0 0,0 0 0 0 0,-5 13-1 0 0,24-108-503 0 0,-5 25 715 0 0,-12 58-278 0 0,-4 46 123 0 0,-1 27-218 0 0,5-46 37 0 0,2-26 68 0 0,2-12 20 0 0,5-36 34 0 0,-7 33-15 0 0,0-1 0 0 0,2 0 0 0 0,6-19 0 0 0,-10 34-7 0 0,0 0-1 0 0,0 0 1 0 0,0 0-1 0 0,1 0 1 0 0,-1 0-1 0 0,0 0 0 0 0,0 0 1 0 0,0 0-1 0 0,0 1 1 0 0,0-1-1 0 0,0 0 1 0 0,0 0-1 0 0,0 0 1 0 0,0 0-1 0 0,0 0 1 0 0,0 0-1 0 0,0 0 0 0 0,1 0 1 0 0,-1 0-1 0 0,0 0 1 0 0,0 0-1 0 0,0 0 1 0 0,0 0-1 0 0,0 0 1 0 0,0 0-1 0 0,0 0 1 0 0,0 0-1 0 0,0 0 0 0 0,1 0 1 0 0,-1 0-1 0 0,0 0 1 0 0,0 0-1 0 0,0 0 1 0 0,0 0-1 0 0,0 0 1 0 0,0 0-1 0 0,0 0 0 0 0,0 0 1 0 0,1 0-1 0 0,-1 0 1 0 0,0 0-1 0 0,0 0 1 0 0,0 0-1 0 0,0 0 1 0 0,0 0-1 0 0,0 0 1 0 0,0 0-1 0 0,0 0 0 0 0,0-1 1 0 0,0 1-1 0 0,1 0 1 0 0,0 20 113 0 0,0 39 14 0 0,-1-45-308 0 0,1 20 307 0 0,2-57-207 0 0,11-103-121 0 0,-12 264 713 0 0,12-255-742 0 0,-8 251 418 0 0,-3-178-474 0 0,-2 33 307 0 0,0 0 1 0 0,0 0 0 0 0,-1 0 0 0 0,0-1-1 0 0,-1 1 1 0 0,-4-20 0 0 0,7 54 5 0 0,4 19-17 0 0,0-29 56 0 0,-4-9-75 0 0,0 0 1 0 0,-1 0-1 0 0,1 1 0 0 0,-1-1 1 0 0,0 0-1 0 0,0 1 0 0 0,1 6 1 0 0,-2-11-17 0 0,-10-49-144 0 0,6-34 227 0 0,8 249 31 0 0,-4-178-267 0 0,-3-70 82 0 0,3 77 105 0 0,-1-1 1 0 0,0 1-1 0 0,0 0 0 0 0,0-1 0 0 0,-1 1 0 0 0,1 0 0 0 0,-1 0 0 0 0,0 0 0 0 0,-1 0 0 0 0,1 1 0 0 0,-1-1 1 0 0,-4-5-1 0 0,5 10-8 0 0,1-1-1 0 0,-1 0 1 0 0,0 1 0 0 0,0 0 0 0 0,1-1 0 0 0,-1 1 0 0 0,0 0 0 0 0,0 0 0 0 0,0 0 0 0 0,0 0 0 0 0,1 0-1 0 0,-1 0 1 0 0,0 1 0 0 0,0-1 0 0 0,0 0 0 0 0,1 1 0 0 0,-1 0 0 0 0,0-1 0 0 0,1 1 0 0 0,-1 0-1 0 0,-2 1 1 0 0,3-1-4 0 0,-1 0-1 0 0,1 0 1 0 0,-1 0-1 0 0,1-1 0 0 0,-1 1 1 0 0,0 0-1 0 0,1-1 1 0 0,-1 0-1 0 0,0 1 1 0 0,0-1-1 0 0,1 0 0 0 0,-1 0 1 0 0,0 0-1 0 0,1 0 1 0 0,-1 0-1 0 0,0 0 1 0 0,0 0-1 0 0,1-1 0 0 0,-1 1 1 0 0,-3-2-1 0 0,54-2 285 0 0,1-1-260 0 0,-91-5-28 0 0,-5-1 38 0 0,72 18 18 0 0,-24-5-48 0 0,0-1 0 0 0,0 0 0 0 0,1 0 0 0 0,-1-1 0 0 0,0 1 0 0 0,1 0 0 0 0,-1-1 0 0 0,0 1 0 0 0,1-1 0 0 0,-1 0 0 0 0,1 0 1 0 0,-1 0-1 0 0,0 0 0 0 0,1 0 0 0 0,2-1 0 0 0,-4 2 6 0 0,0-1 0 0 0,0 1 0 0 0,0-1 0 0 0,0 1 0 0 0,1 0 0 0 0,-1 0 0 0 0,0-1 0 0 0,0 1 0 0 0,-1 0 0 0 0,1 0 0 0 0,0 0 0 0 0,0 0 0 0 0,0 0 0 0 0,-1 0 0 0 0,1 1 0 0 0,0-1 0 0 0,-1 0 0 0 0,1 0 0 0 0,-1 0 0 0 0,1 1 0 0 0,-1-1 0 0 0,0 0 0 0 0,1 0 0 0 0,-1 1 0 0 0,0-1 0 0 0,0 2 0 0 0,11 49 156 0 0,-10-42-87 0 0,9 68-68 0 0,-12-131-55 0 0,0-9-14 0 0,8 106-1697 0 0,-3-35-2974 0 0,1-3-4081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44.48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32 20 8450 0 0,'-3'2'11736'0'0,"1"5"-5532"0"0,-1 4-4001 0 0,-5 33-1784 0 0,3-6 210 0 0,-6 54-45 0 0,12-91-575 0 0,-1 0-1 0 0,1 1 1 0 0,-1-1-1 0 0,1 0 0 0 0,0 0 1 0 0,-1 0-1 0 0,1 0 1 0 0,0 0-1 0 0,0 0 1 0 0,0 0-1 0 0,0 0 1 0 0,0 0-1 0 0,0 0 1 0 0,0 0-1 0 0,0-1 1 0 0,0 1-1 0 0,0 0 1 0 0,0-1-1 0 0,1 1 1 0 0,-1-1-1 0 0,0 1 1 0 0,0-1-1 0 0,1 0 1 0 0,-1 1-1 0 0,0-1 0 0 0,1 0 1 0 0,-1 0-1 0 0,0 0 1 0 0,1 0-1 0 0,1 0 1 0 0,44-1 208 0 0,-34-1-162 0 0,0 2-1 0 0,1-1 0 0 0,-1 2 0 0 0,1 0 1 0 0,18 4-1 0 0,-10-2 98 0 0,-20-3-150 0 0,0 1 0 0 0,-1-1 1 0 0,1 0-1 0 0,0 0 1 0 0,0 0-1 0 0,0-1 0 0 0,0 1 1 0 0,0 0-1 0 0,0-1 0 0 0,0 1 1 0 0,-1-1-1 0 0,1 0 0 0 0,0 1 1 0 0,0-1-1 0 0,-1 0 1 0 0,1 0-1 0 0,0 0 0 0 0,-1 0 1 0 0,1-1-1 0 0,-1 1 0 0 0,0 0 1 0 0,1-1-1 0 0,-1 1 1 0 0,0-1-1 0 0,0 1 0 0 0,0-1 1 0 0,0 1-1 0 0,0-1 0 0 0,0 0 1 0 0,0 0-1 0 0,-1 1 0 0 0,1-1 1 0 0,0 0-1 0 0,-1 0 1 0 0,0 0-1 0 0,1 0 0 0 0,-1 0 1 0 0,0 1-1 0 0,0-4 0 0 0,1-12 22 0 0,-1 1 0 0 0,0-1 0 0 0,-5-28-1 0 0,2 20-12 0 0,3 16-4 0 0,0 4 28 0 0,0 0-1 0 0,-1 0 1 0 0,1 0 0 0 0,-1 0 0 0 0,0 0 0 0 0,-1 0 0 0 0,-2-9 0 0 0,3 13-26 0 0,0 0-1 0 0,0-1 1 0 0,-1 1 0 0 0,1 0 0 0 0,0 0-1 0 0,-1 0 1 0 0,1 0 0 0 0,-1 0 0 0 0,1 0-1 0 0,-1 0 1 0 0,1 0 0 0 0,-1 0 0 0 0,1 1 0 0 0,-1-1-1 0 0,0 1 1 0 0,1-1 0 0 0,-1 1 0 0 0,0 0-1 0 0,0-1 1 0 0,1 1 0 0 0,-1 0 0 0 0,0 0-1 0 0,0 0 1 0 0,0 0 0 0 0,1 1 0 0 0,-3 0-1 0 0,-122 6-5 0 0,112-7 17 0 0,-11 0-17 0 0,25 0 0 0 0,0 0-1 0 0,-1 0 0 0 0,1 0 1 0 0,0 0-1 0 0,-1 0 0 0 0,1 0 1 0 0,0 0-1 0 0,0 0 0 0 0,-1 1 1 0 0,1-1-1 0 0,0 0 1 0 0,0 0-1 0 0,0 0 0 0 0,-1 0 1 0 0,1 1-1 0 0,0-1 0 0 0,0 0 1 0 0,0 0-1 0 0,0 1 0 0 0,-1-1 1 0 0,1 0-1 0 0,0 0 0 0 0,0 0 1 0 0,0 1-1 0 0,0-1 0 0 0,0 0 1 0 0,0 1-1 0 0,0-1 1 0 0,0 0-1 0 0,0 0 0 0 0,0 1 1 0 0,0-1-1 0 0,0 0 0 0 0,0 1 1 0 0,0-1-1 0 0,0 0 0 0 0,0 0 1 0 0,0 1-1 0 0,0-1 0 0 0,0 0 1 0 0,0 0-1 0 0,0 1 0 0 0,0-1 1 0 0,0 0-1 0 0,1 0 1 0 0,-1 1-1 0 0,0-1 0 0 0,0 0 1 0 0,0 0-1 0 0,0 0 0 0 0,1 1 1 0 0,-1-1-1 0 0,0 0 0 0 0,0 0 1 0 0,1 0-1 0 0,-1 0 0 0 0,0 1 1 0 0,0-1-1 0 0,1 0 0 0 0,-1 0 1 0 0,0 0-1 0 0,0 0 1 0 0,1 0-1 0 0,-1 0 0 0 0,2 6 8 0 0,0-1-1 0 0,0 1 1 0 0,-1-1-1 0 0,0 1 1 0 0,0-1-1 0 0,-1 1 1 0 0,0 0-1 0 0,0-1 1 0 0,0 1-1 0 0,0 0 1 0 0,-3 9 0 0 0,2 2 54 0 0,-8 103-192 0 0,10-137 77 0 0,1 0 1 0 0,1 0-1 0 0,7-23 0 0 0,-6 23 85 0 0,0 0 0 0 0,-1-1 0 0 0,2-26 0 0 0,-4 87 125 0 0,0-19-117 0 0,-1 0-1 0 0,-1 0 1 0 0,-4 28 0 0 0,9-76-395 0 0,31-123 96 0 0,-36 156 322 0 0,-1 0 1 0 0,2 0-1 0 0,-1 0 0 0 0,1 0 0 0 0,3 17 0 0 0,-1 21 148 0 0,-6-13-301 0 0,9-59-13 0 0,7-23 32 0 0,-8 33 40 0 0,0-1-1 0 0,0 0 1 0 0,1-32-1 0 0,-5 66 193 0 0,0 30-50 0 0,7 55 1 0 0,2-148-237 0 0,-4 29 102 0 0,-1 0-1 0 0,-1-1 1 0 0,2-18 0 0 0,1 174 226 0 0,8-284-149 0 0,-11 178-124 0 0,-1-18 87 0 0,0 1 1 0 0,-1 0-1 0 0,-1 0 0 0 0,0 0 1 0 0,-4 18-1 0 0,7-49-66 0 0,-1 0 1 0 0,0-29-1 0 0,-2 27 48 0 0,1 0 1 0 0,5-31-1 0 0,-7 59 57 0 0,1 0 1 0 0,0 0-1 0 0,0 1 0 0 0,5 20 1 0 0,0 23-156 0 0,-5-39 77 0 0,0-8-59 0 0,3-23 21 0 0,-3 11 57 0 0,4-95 27 0 0,-4 79-13 0 0,1 25-1 0 0,-1 134 244 0 0,1-160-256 0 0,-4-61-16 0 0,2 78 12 0 0,1-1 1 0 0,-1 1-1 0 0,0 0 1 0 0,0 0-1 0 0,-1-1 1 0 0,1 1-1 0 0,-1 0 1 0 0,0 0-1 0 0,0 0 1 0 0,0 0-1 0 0,0 1 1 0 0,-1-1-1 0 0,0 0 1 0 0,0 1-1 0 0,-5-5 1 0 0,3 6-3 0 0,-1 0-1 0 0,0 1 1 0 0,0-1 0 0 0,-1 1-1 0 0,1 0 1 0 0,0 1 0 0 0,0-1-1 0 0,-7 2 1 0 0,-9-2 15 0 0,14 2 24 0 0,24 7-107 0 0,30 3 184 0 0,-27-13-149 0 0,-17 2 33 0 0,1-1-1 0 0,-1 0 1 0 0,1 1-1 0 0,0 0 1 0 0,-1 0-1 0 0,1-1 1 0 0,0 2-1 0 0,-1-1 1 0 0,1 0-1 0 0,0 0 1 0 0,-1 1-1 0 0,1 0 1 0 0,-1-1-1 0 0,1 1 1 0 0,-1 0-1 0 0,4 2 1 0 0,-59-5-31 0 0,45 1 162 0 0,5 1-139 0 0,-1-1 1 0 0,0 1 0 0 0,1-1-1 0 0,-1 1 1 0 0,0 0 0 0 0,0 0-1 0 0,0 1 1 0 0,1-1 0 0 0,-1 1 0 0 0,0 0-1 0 0,1 0 1 0 0,-7 3 0 0 0,15-6 18 0 0,0 1 1 0 0,0 0 0 0 0,0 0 0 0 0,0 1 0 0 0,1 0 0 0 0,-1 0-1 0 0,0 0 1 0 0,0 0 0 0 0,9 3 0 0 0,5-2 74 0 0,2 2 826 0 0,-14-1-3474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52.14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38 17 6369 0 0,'-3'-10'8905'0'0,"3"9"-8715"0"0,0 1 0 0 0,0 0-1 0 0,0-1 1 0 0,-1 1 0 0 0,1 0 0 0 0,0-1-1 0 0,0 1 1 0 0,-1 0 0 0 0,1-1-1 0 0,0 1 1 0 0,-1 0 0 0 0,1 0 0 0 0,0-1-1 0 0,-1 1 1 0 0,1 0 0 0 0,0 0-1 0 0,-1 0 1 0 0,1-1 0 0 0,-1 1 0 0 0,1 0-1 0 0,-1 0 1 0 0,1 0 0 0 0,0 0-1 0 0,-1 0 1 0 0,1 0 0 0 0,-1 0 0 0 0,1 0-1 0 0,-1 0 1 0 0,1 0 0 0 0,0 0-1 0 0,-1 0 1 0 0,1 0 0 0 0,-1 0 0 0 0,1 0-1 0 0,0 1 1 0 0,-1-1 0 0 0,1 0-1 0 0,-1 0 1 0 0,1 0 0 0 0,0 1-1 0 0,-1-1 1 0 0,1 0 0 0 0,0 0 0 0 0,-1 1-1 0 0,1-1 1 0 0,0 0 0 0 0,0 1-1 0 0,-1-1 1 0 0,1 0 0 0 0,0 1 0 0 0,0-1-1 0 0,-1 0 1 0 0,1 1 0 0 0,0-1-1 0 0,0 1 1 0 0,0-1 0 0 0,0 1 0 0 0,-2 5 265 0 0,0-1 1 0 0,1 1-1 0 0,0-1 1 0 0,0 1-1 0 0,0 0 1 0 0,1-1-1 0 0,0 12 1 0 0,-3 23 315 0 0,1-24-642 0 0,0-1 0 0 0,1 1-1 0 0,0 0 1 0 0,2 0 0 0 0,2 23-1 0 0,-2-38-120 0 0,0 1-1 0 0,0-1 0 0 0,0 1 1 0 0,0 0-1 0 0,0-1 0 0 0,0 0 0 0 0,0 1 1 0 0,0-1-1 0 0,1 0 0 0 0,-1 0 1 0 0,1 1-1 0 0,-1-1 0 0 0,1 0 0 0 0,-1-1 1 0 0,1 1-1 0 0,0 0 0 0 0,-1 0 1 0 0,1-1-1 0 0,0 1 0 0 0,0-1 0 0 0,-1 1 1 0 0,1-1-1 0 0,3 1 0 0 0,58 7 253 0 0,-35-5-46 0 0,29 1-169 0 0,-54-4-36 0 0,0 0 1 0 0,0 0-1 0 0,0 0 0 0 0,0-1 1 0 0,0 1-1 0 0,0-1 0 0 0,0 1 1 0 0,0-1-1 0 0,0 0 0 0 0,0 0 1 0 0,0 0-1 0 0,-1-1 0 0 0,1 1 1 0 0,0-1-1 0 0,4-3 0 0 0,-5 1-13 0 0,1 0-1 0 0,-1-1 1 0 0,0 1 0 0 0,0-1-1 0 0,-1 1 1 0 0,1-1-1 0 0,-1 0 1 0 0,0 1 0 0 0,-1-1-1 0 0,1 0 1 0 0,-1-6-1 0 0,-3-55 154 0 0,2 47-251 0 0,1 12 88 0 0,-1-1 1 0 0,0 1 0 0 0,0 0-1 0 0,0 0 1 0 0,-4-10-1 0 0,5 15 18 0 0,-1 1-1 0 0,0-1 1 0 0,0 0-1 0 0,0 1 1 0 0,0-1-1 0 0,0 1 0 0 0,0-1 1 0 0,-1 1-1 0 0,1-1 1 0 0,0 1-1 0 0,-1 0 1 0 0,1 0-1 0 0,-1 0 1 0 0,1 0-1 0 0,-1 0 0 0 0,0 0 1 0 0,1 0-1 0 0,-1 0 1 0 0,0 1-1 0 0,0-1 1 0 0,0 0-1 0 0,1 1 1 0 0,-1 0-1 0 0,0-1 0 0 0,-3 1 1 0 0,-23-2-43 0 0,2-1 58 0 0,0 2 0 0 0,-35 2 1 0 0,41-1-81 0 0,12 2 97 0 0,6 13 49 0 0,1 1-44 0 0,-8 155 4 0 0,17-203-406 0 0,-4 20 336 0 0,0-1 1 0 0,-1 0 0 0 0,-1 0 0 0 0,0 0 0 0 0,0-14-1 0 0,0-1-47 0 0,1 29 130 0 0,-1 17 55 0 0,1 15 69 0 0,-1-18-136 0 0,-1 0 0 0 0,0 0-1 0 0,-1 1 1 0 0,-2 14 0 0 0,17-165-617 0 0,-13 120 534 0 0,0 24 80 0 0,1 34 117 0 0,-2-29-128 0 0,-5 96 26 0 0,14-201-338 0 0,-1 20 365 0 0,-8 69 88 0 0,1 10-85 0 0,2 28-56 0 0,-1 49 209 0 0,-2-58-426 0 0,7-50 69 0 0,12-113-55 0 0,-20 136 172 0 0,0 0 0 0 0,0 0-1 0 0,1 0 1 0 0,-1 0 0 0 0,0 0 0 0 0,0 0 0 0 0,0 0 0 0 0,0 0-1 0 0,0 0 1 0 0,0 0 0 0 0,0 0 0 0 0,0 1 0 0 0,0-1-1 0 0,0 0 1 0 0,1 0 0 0 0,-1 0 0 0 0,0 0 0 0 0,0 0 0 0 0,0 0-1 0 0,0 0 1 0 0,0 0 0 0 0,0 0 0 0 0,0 0 0 0 0,0 0 0 0 0,1 0-1 0 0,-1 0 1 0 0,0 0 0 0 0,0 0 0 0 0,0 0 0 0 0,0 0 0 0 0,0-1-1 0 0,0 1 1 0 0,0 0 0 0 0,0 0 0 0 0,2 25 115 0 0,-2 52 26 0 0,0-50-264 0 0,1-2 191 0 0,2-39-105 0 0,4-45-176 0 0,-7 56 191 0 0,7-78 2 0 0,4 236 329 0 0,-2-200-542 0 0,-6 36 227 0 0,-1 0-1 0 0,0 0 1 0 0,0 0 0 0 0,-1-1-1 0 0,1-11 1 0 0,-1-11-51 0 0,3 53 187 0 0,-2 114 18 0 0,2-178-296 0 0,-2 24 155 0 0,0 0 0 0 0,-1 0 0 0 0,-1 0 0 0 0,-3-28 0 0 0,3 50 47 0 0,0 3-90 0 0,0-1 0 0 0,1 0 0 0 0,-2 1 1 0 0,1-1-1 0 0,-1 1 0 0 0,0-1 0 0 0,0 0 0 0 0,-3 10 0 0 0,1-9-128 0 0,3-6 113 0 0,-3-18-25 0 0,0 2 67 0 0,3 13 15 0 0,0 1-1 0 0,-1 0 0 0 0,1-1 1 0 0,0 1-1 0 0,-1 0 1 0 0,1 0-1 0 0,-1-1 1 0 0,0 1-1 0 0,1 0 1 0 0,-1 0-1 0 0,0 0 0 0 0,-1 0 1 0 0,1 0-1 0 0,0 0 1 0 0,0 0-1 0 0,-1 0 1 0 0,1 1-1 0 0,-1-1 0 0 0,0 0 1 0 0,1 1-1 0 0,-1-1 1 0 0,0 1-1 0 0,0 0 1 0 0,0 0-1 0 0,0 0 1 0 0,0-1-1 0 0,-3 0 0 0 0,1 1-2 0 0,-1 0-1 0 0,1 1 1 0 0,0-1-1 0 0,0 1 0 0 0,-1 0 1 0 0,1 0-1 0 0,0 0 0 0 0,0 1 1 0 0,-1-1-1 0 0,1 1 1 0 0,0 0-1 0 0,0 0 0 0 0,0 1 1 0 0,0-1-1 0 0,0 1 0 0 0,-4 2 1 0 0,42-12-7 0 0,-28 9-1 0 0,-1-1 1 0 0,1 0-1 0 0,0 1 0 0 0,-1 0 0 0 0,1 1 1 0 0,-1-1-1 0 0,1 1 0 0 0,-1 0 0 0 0,0 0 1 0 0,8 5-1 0 0,-17-8-12 0 0,-54-9 79 0 0,52 9-52 0 0,0 0 1 0 0,0 0-1 0 0,0 1 0 0 0,0 0 1 0 0,0 0-1 0 0,0 1 1 0 0,0 0-1 0 0,0 0 1 0 0,-8 2-1 0 0,14-3-7 0 0,0 0-1 0 0,0 0 0 0 0,0 0 1 0 0,0 0-1 0 0,-1 1 0 0 0,1-1 1 0 0,0 0-1 0 0,0 0 1 0 0,0 0-1 0 0,0 0 0 0 0,0 0 1 0 0,-1 0-1 0 0,1 0 0 0 0,0 0 1 0 0,0 0-1 0 0,0 1 1 0 0,0-1-1 0 0,0 0 0 0 0,0 0 1 0 0,0 0-1 0 0,0 0 1 0 0,-1 0-1 0 0,1 1 0 0 0,0-1 1 0 0,0 0-1 0 0,0 0 0 0 0,0 0 1 0 0,0 0-1 0 0,0 1 1 0 0,0-1-1 0 0,0 0 0 0 0,0 0 1 0 0,0 0-1 0 0,0 0 0 0 0,0 1 1 0 0,0-1-1 0 0,0 0 1 0 0,0 0-1 0 0,0 0 0 0 0,0 0 1 0 0,0 1-1 0 0,0-1 1 0 0,1 0-1 0 0,-1 0 0 0 0,0 0 1 0 0,0 0-1 0 0,0 0 0 0 0,0 1 1 0 0,0-1-1 0 0,0 0 1 0 0,0 0-1 0 0,0 0 0 0 0,1 0 1 0 0,-1 0-1 0 0,0 0 0 0 0,14 8 62 0 0,18 0-44 0 0,48-11-45 0 0,-79 2 12 0 0,0 0-1 0 0,-1 1 1 0 0,1-1 0 0 0,0 0-1 0 0,-1 0 1 0 0,1 0 0 0 0,0 0-1 0 0,-1 0 1 0 0,1 0 0 0 0,-1 0-1 0 0,0 0 1 0 0,1 0 0 0 0,-1 0-1 0 0,0 0 1 0 0,0 0 0 0 0,1 0-1 0 0,-1-1 1 0 0,0 1 0 0 0,0 0 0 0 0,0 0-1 0 0,0 0 1 0 0,-1-2 0 0 0,1 4 18 0 0,2 14 164 0 0,3 18-21 0 0,-2-20-131 0 0,-1 0-1 0 0,0-1 0 0 0,-1 1 1 0 0,-1 0-1 0 0,-1 15 1 0 0,4-148-226 0 0,-4 154 259 0 0,6 44 1 0 0,-3-57 93 0 0,-2-20-148 0 0,0 0 1 0 0,0-1-1 0 0,0 1 1 0 0,0 0 0 0 0,0 0-1 0 0,0-1 1 0 0,0 1-1 0 0,-1 0 1 0 0,1 0 0 0 0,0-1-1 0 0,0 1 1 0 0,-1 0 0 0 0,1-1-1 0 0,0 1 1 0 0,-1 0-1 0 0,1-1 1 0 0,-1 1 0 0 0,1 0-1 0 0,-1-1 1 0 0,1 1-1 0 0,-1-1 1 0 0,1 1 0 0 0,-1-1-1 0 0,1 1 1 0 0,-1-1-1 0 0,0 1 1 0 0,1-1 0 0 0,-1 0-1 0 0,0 1 1 0 0,1-1 0 0 0,-1 0-1 0 0,0 0 1 0 0,0 1-1 0 0,1-1 1 0 0,-1 0 0 0 0,0 0-1 0 0,0 0 1 0 0,1 0-1 0 0,-1 0 1 0 0,0 0 0 0 0,0 0-1 0 0,-1-1 1 0 0,-45-8 54 0 0,18 3-57 0 0,3 4 98 0 0,38 3-133 0 0,57 2 83 0 0,-27-5 82 0 0,-37 2-5197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58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6649 0 0,'7'-7'19359'0'0,"-13"54"-17635"0"0,0 86 0 0 0,6-133-1722 0 0,0 1 1 0 0,0-1 0 0 0,0 0 0 0 0,0 0 0 0 0,0 1 0 0 0,0-1 0 0 0,0 0 0 0 0,0 0-1 0 0,0 1 1 0 0,0-1 0 0 0,0 0 0 0 0,1 0 0 0 0,-1 0 0 0 0,0 1 0 0 0,0-1-1 0 0,0 0 1 0 0,0 0 0 0 0,1 0 0 0 0,-1 1 0 0 0,0-1 0 0 0,0 0 0 0 0,0 0-1 0 0,1 0 1 0 0,-1 0 0 0 0,0 0 0 0 0,0 0 0 0 0,1 1 0 0 0,-1-1 0 0 0,0 0-1 0 0,0 0 1 0 0,1 0 0 0 0,-1 0 0 0 0,0 0 0 0 0,0 0 0 0 0,1 0 0 0 0,-1 0-1 0 0,0 0 1 0 0,1 0 0 0 0,-1 0 0 0 0,18-3 206 0 0,7-1 197 0 0,-5 6-415 0 0,0-2 0 0 0,30-2-1 0 0,5-1-10 0 0,-54 3 20 0 0,0 0 0 0 0,-1 0 0 0 0,1 0 0 0 0,0-1 0 0 0,0 1-1 0 0,0 0 1 0 0,0 0 0 0 0,-1-1 0 0 0,1 1 0 0 0,0 0 0 0 0,0-1 0 0 0,-1 1 0 0 0,1-1-1 0 0,0 1 1 0 0,0-1 0 0 0,-1 1 0 0 0,1-1 0 0 0,-1 0 0 0 0,1 1 0 0 0,0-1 0 0 0,-1 0 0 0 0,1 1-1 0 0,-1-1 1 0 0,0 0 0 0 0,1 0 0 0 0,-1 1 0 0 0,0-1 0 0 0,1 0 0 0 0,-1 0 0 0 0,0 0-1 0 0,1-1 1 0 0,1-35-19 0 0,-1 13 135 0 0,-4-27-78 0 0,2 48-46 0 0,1-1 0 0 0,-1 1-1 0 0,1 0 1 0 0,-1-1 0 0 0,0 1 0 0 0,0 0-1 0 0,-1 0 1 0 0,1 0 0 0 0,-1 0 0 0 0,1 0 0 0 0,-1 0-1 0 0,-4-4 1 0 0,2 7 1 0 0,0 0 0 0 0,-1 0 0 0 0,1 0 0 0 0,0 0 0 0 0,-1 1 0 0 0,1 0 0 0 0,0 0 0 0 0,-7 2 0 0 0,-12 2 166 0 0,-58-12-142 0 0,81 81 230 0 0,0-70-245 0 0,0 7 29 0 0,0 1 0 0 0,1-1 1 0 0,0 0-1 0 0,1 0 0 0 0,2 12 1 0 0,-4-33-79 0 0,1 0 1 0 0,-1 0 0 0 0,2 0 0 0 0,-1 0 0 0 0,1 0 0 0 0,6-15 0 0 0,-2 1-56 0 0,-5 23 187 0 0,1 6-15 0 0,1 21 15 0 0,9 36-279 0 0,5-106 120 0 0,-14 28 7 0 0,3-10 66 0 0,-1 55 84 0 0,4 49 10 0 0,2-128-275 0 0,-8 43 215 0 0,-1-1 1 0 0,1 0 0 0 0,-2 1-1 0 0,2-16 1 0 0,-4 38-8 0 0,2 0 0 0 0,-1 0 1 0 0,2 0-1 0 0,0 0 0 0 0,8 28 0 0 0,1-68-5718 0 0,-5 14 1080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5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14275 0 0,'8'23'9821'0'0,"-5"4"-5092"0"0,-5 66-4476 0 0,0-66 798 0 0,1-15-984 0 0,1 13-15 0 0,1-24-47 0 0,-1 0 1 0 0,0-1-1 0 0,1 1 0 0 0,-1 0 1 0 0,0-1-1 0 0,1 1 1 0 0,-1-1-1 0 0,1 1 0 0 0,-1-1 1 0 0,1 1-1 0 0,-1-1 0 0 0,1 0 1 0 0,0 1-1 0 0,-1-1 1 0 0,1 0-1 0 0,-1 1 0 0 0,1-1 1 0 0,0 0-1 0 0,-1 0 0 0 0,1 1 1 0 0,0-1-1 0 0,-1 0 0 0 0,1 0 1 0 0,0 0-1 0 0,0 0 1 0 0,-1 0-1 0 0,1 0 0 0 0,0 0 1 0 0,-1 0-1 0 0,1 0 0 0 0,0 0 1 0 0,0-1-1 0 0,103 0 262 0 0,-75 2-295 0 0,50-3 0 0 0,-77 1 28 0 0,0 1-1 0 0,0 0 1 0 0,-1-1-1 0 0,1 1 1 0 0,0-1 0 0 0,0 0-1 0 0,0 1 1 0 0,-1-1 0 0 0,1 0-1 0 0,0 0 1 0 0,-1 0 0 0 0,1 0-1 0 0,-1-1 1 0 0,1 1-1 0 0,-1 0 1 0 0,1-1 0 0 0,-1 1-1 0 0,0-1 1 0 0,0 1 0 0 0,0-1-1 0 0,0 1 1 0 0,0-1-1 0 0,0 0 1 0 0,0 0 0 0 0,0 1-1 0 0,-1-1 1 0 0,1 0 0 0 0,-1 0-1 0 0,1-3 1 0 0,0-5-46 0 0,0-1 0 0 0,-1 0-1 0 0,0 1 1 0 0,-2-16 0 0 0,0-10 99 0 0,2 32-54 0 0,0-1 0 0 0,0 1 1 0 0,0 0-1 0 0,0 0 1 0 0,-1 0-1 0 0,1 0 0 0 0,-1 0 1 0 0,0 0-1 0 0,0 0 1 0 0,-1 0-1 0 0,1 1 1 0 0,-1-1-1 0 0,-3-5 0 0 0,4 7 3 0 0,-1 0-1 0 0,0 0 1 0 0,0 0-1 0 0,0 0 1 0 0,0 1 0 0 0,0-1-1 0 0,-1 1 1 0 0,1-1-1 0 0,0 1 1 0 0,-1 0-1 0 0,1 0 1 0 0,-1 0-1 0 0,1 0 1 0 0,-1 0-1 0 0,-5-1 1 0 0,-6 2 14 0 0,-1 0 1 0 0,0 0-1 0 0,1 1 1 0 0,-1 1-1 0 0,0 0 1 0 0,-17 6-1 0 0,-42 4 87 0 0,64-13-98 0 0,13 0-223 0 0,-2 2 209 0 0,0-1 0 0 0,-1 0 0 0 0,1 0 0 0 0,0 1 0 0 0,-1-1 0 0 0,1 1 0 0 0,0-1 0 0 0,-1 0 0 0 0,1 1 1 0 0,-1-1-1 0 0,1 1 0 0 0,-1-1 0 0 0,1 1 0 0 0,-1 0 0 0 0,0-1 0 0 0,1 1 0 0 0,-1-1 0 0 0,1 1 0 0 0,-1 0 0 0 0,0-1 0 0 0,0 1 1 0 0,1 0-1 0 0,-1 0 0 0 0,0-1 0 0 0,0 1 0 0 0,0 0 0 0 0,0-1 0 0 0,0 1 0 0 0,0 0 0 0 0,0 0 0 0 0,0 0 0 0 0,2 124 471 0 0,-1-134-535 0 0,1 0 0 0 0,-1-1 1 0 0,1 1-1 0 0,6-13 0 0 0,-6 16 16 0 0,0-1 1 0 0,0 1-1 0 0,0-1 1 0 0,-1 1-1 0 0,0-1 0 0 0,0-10 1 0 0,-2 65 403 0 0,0-41-334 0 0,0 0 0 0 0,1 1 0 0 0,0-1 0 0 0,0 0 0 0 0,1 0 0 0 0,0 0 1 0 0,2 10-1 0 0,13-74-185 0 0,-4-22 4 0 0,-7 151 632 0 0,-6-60-400 0 0,0-8-62 0 0,0 1 0 0 0,1 0 0 0 0,0-1 0 0 0,0 1 0 0 0,0 0 0 0 0,0-1 0 0 0,1 1 0 0 0,-1 0-1 0 0,1-1 1 0 0,2 7 0 0 0,12-60-365 0 0,-5 8 350 0 0,-8 29-17 0 0,1 0 0 0 0,0-1 0 0 0,8-17 0 0 0,-7 94 326 0 0,-7 42-243 0 0,3-123-100 0 0,1 1-1 0 0,0 0 0 0 0,2-1 0 0 0,0 1 1 0 0,9-27-1 0 0,-4 98 484 0 0,-5-14-400 0 0,-3-42-38 0 0,0 1 1 0 0,0 0-1 0 0,1 0 1 0 0,-1 0-1 0 0,0 0 1 0 0,0 0-1 0 0,0 0 1 0 0,0 0 0 0 0,0 0-1 0 0,0 0 1 0 0,0 0-1 0 0,0-1 1 0 0,0 1-1 0 0,0 0 1 0 0,0 0-1 0 0,0 0 1 0 0,0 0 0 0 0,0 0-1 0 0,0 0 1 0 0,0 0-1 0 0,0 0 1 0 0,0 0-1 0 0,1 0 1 0 0,-1 0-1 0 0,0 0 1 0 0,0 0-1 0 0,0 0 1 0 0,0 0 0 0 0,0 0-1 0 0,0 0 1 0 0,0 0-1 0 0,0 0 1 0 0,0 0-1 0 0,0 0 1 0 0,1 0-1 0 0,-1 0 1 0 0,0 0 0 0 0,0 0-1 0 0,0 0 1 0 0,0 0-1 0 0,0 0 1 0 0,0 0-1 0 0,0 0 1 0 0,0 0-1 0 0,0 0 1 0 0,1 0-1 0 0,-1 0 1 0 0,0 0 0 0 0,0 0-1 0 0,0 0 1 0 0,0 0-1 0 0,0 0 1 0 0,0 0-1 0 0,0 0 1 0 0,0 0-1 0 0,0 0 1 0 0,0 0-1 0 0,0 1 1 0 0,0-1 0 0 0,0 0-1 0 0,7-24-100 0 0,16-72 50 0 0,-25 116 117 0 0,0 1 0 0 0,2 28 0 0 0,1-24-29 0 0,3 2-44 0 0,1-29-187 0 0,2-14-274 0 0,-5-8-5917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18.24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12 11194 0 0,'-1'-6'8058'0'0,"5"5"-3578"0"0,-4 1-4397 0 0,1 1 0 0 0,-1-1 0 0 0,1 1 0 0 0,0-1 0 0 0,-1 1 0 0 0,1-1 0 0 0,-1 1-1 0 0,0-1 1 0 0,1 1 0 0 0,-1 0 0 0 0,1-1 0 0 0,-1 1 0 0 0,0 0 0 0 0,1-1 0 0 0,-1 1-1 0 0,0 0 1 0 0,0-1 0 0 0,0 1 0 0 0,1 0 0 0 0,-1 0 0 0 0,0-1 0 0 0,0 1 0 0 0,0 1-1 0 0,11 87 1403 0 0,-2-171-1777 0 0,-3 100 826 0 0,-1 1 0 0 0,0 0 0 0 0,3 34 0 0 0,-10-86-972 0 0,0 26 442 0 0,1-1 1 0 0,0 0 0 0 0,1 1 0 0 0,0-1-1 0 0,0 0 1 0 0,1 1 0 0 0,0-1 0 0 0,0 0-1 0 0,1 1 1 0 0,0 0 0 0 0,5-13 0 0 0,-7 24 99 0 0,0 1 1 0 0,0-1 0 0 0,0 1 0 0 0,1 0-1 0 0,-1-1 1 0 0,1 1 0 0 0,3 7-1 0 0,0 12 60 0 0,-3-17-194 0 0,0-3 30 0 0,0 1 0 0 0,-1-1 0 0 0,0 1 0 0 0,0-1 1 0 0,0 0-1 0 0,0 1 0 0 0,-1-1 0 0 0,1 1 0 0 0,-1-1 0 0 0,0 0 0 0 0,-3 6 0 0 0,5-66-296 0 0,-3 29-4146 0 0,1 17-1637 0 0,10 19 703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2.6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5 7610 0 0,'-1'-5'15057'0'0,"-3"32"-11859"0"0,-1 4-7131 0 0,-3 8-8546 0 0,6-35 6171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3.4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 1 11554 0 0,'-2'34'9108'0'0,"-3"0"-7018"0"0,-2-1-6714 0 0,-2 0-6406 0 0,8-27 6028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4.3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0 7458 0 0,'2'2'10610'0'0,"-1"4"-5075"0"0,0 32-3934 0 0,-9 16-2175 0 0,3-37-3977 0 0,-1 0-6134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5.0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0 8306 0 0,'2'3'8394'0'0,"-1"7"-4160"0"0,-5 64-3481 0 0,2-58-1058 0 0,-2 16-1210 0 0,1-21-3161 0 0,-2-2-3852 0 0,3-6 3409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5.9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 1 10890 0 0,'0'5'8731'0'0,"0"3"-3870"0"0,-7 29-3578 0 0,3-14-972 0 0,-5 32-2101 0 0,4-37-3855 0 0,0 0-6907 0 0,3-14 7503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6.63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 0 7970 0 0,'-2'1'10625'0'0,"0"6"-5852"0"0,-1 25-5726 0 0,3-24 2096 0 0,-2 3-1422 0 0,1-1 0 0 0,-1 0-1 0 0,-1 0 1 0 0,-6 17-1 0 0,0-5-4539 0 0,-2-1-5660 0 0,9-17 5480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7.3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1 6897 0 0,'1'0'13366'0'0,"4"18"-11171"0"0,-13 52-3404 0 0,2-47-3859 0 0,-2-2-5988 0 0,6-17 6939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7.96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 0 10018 0 0,'0'8'9141'0'0,"-7"44"-8526"0"0,-1-16-809 0 0,0 5-2994 0 0,1-14-6308 0 0,6-21 4512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9.07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0 8706 0 0,'0'3'984'0'0,"0"-1"-176"0"0,0 2-392 0 0,0 0-272 0 0,0 0-176 0 0,0 1-168 0 0,0 0-160 0 0,-1 1-216 0 0,0 0-224 0 0,0 0 32 0 0,0 2 112 0 0,-1-1-617 0 0,0 2-3136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0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3577 0 0,'-2'-1'21705'0'0,"3"17"-19514"0"0,-2 62 729 0 0,-9 38-2768 0 0,10-115-147 0 0,1 0-1 0 0,-1 1 0 0 0,0-1 1 0 0,0 0-1 0 0,1 0 0 0 0,-1 0 1 0 0,1 0-1 0 0,-1 0 0 0 0,1 0 1 0 0,-1-1-1 0 0,1 1 0 0 0,0 0 1 0 0,-1 0-1 0 0,1 0 0 0 0,0 0 1 0 0,0-1-1 0 0,-1 1 1 0 0,1 0-1 0 0,0-1 0 0 0,0 1 1 0 0,0-1-1 0 0,0 1 0 0 0,0-1 1 0 0,0 1-1 0 0,0-1 0 0 0,0 1 1 0 0,0-1-1 0 0,0 0 0 0 0,0 0 1 0 0,0 0-1 0 0,0 1 0 0 0,0-1 1 0 0,0 0-1 0 0,0 0 0 0 0,2-1 1 0 0,48 3-38 0 0,-43-2 56 0 0,40 1-37 0 0,-14 0 74 0 0,46-5 1 0 0,-79 4-71 0 0,1-1 0 0 0,-1 0 0 0 0,0 0 0 0 0,1 0 1 0 0,-1 0-1 0 0,0 0 0 0 0,0 0 0 0 0,1 0 0 0 0,-1 0 1 0 0,0 0-1 0 0,0-1 0 0 0,0 1 0 0 0,-1 0 0 0 0,1-1 1 0 0,0 1-1 0 0,0 0 0 0 0,-1-1 0 0 0,1 1 0 0 0,-1-1 1 0 0,1 0-1 0 0,0-2 0 0 0,9-45 150 0 0,-7 33-248 0 0,-1 8 97 0 0,-1 1 1 0 0,0-1 0 0 0,0 0-1 0 0,0 0 1 0 0,-1 0 0 0 0,0 0 0 0 0,-1 1-1 0 0,0-1 1 0 0,-2-10 0 0 0,2 15 9 0 0,0 1-1 0 0,1-1 1 0 0,-2 1 0 0 0,1-1-1 0 0,0 1 1 0 0,0 0 0 0 0,-1 0-1 0 0,1 0 1 0 0,-1 0 0 0 0,0 0-1 0 0,1 0 1 0 0,-1 0 0 0 0,0 0-1 0 0,0 0 1 0 0,0 1 0 0 0,-1-1-1 0 0,1 1 1 0 0,0 0 0 0 0,0-1-1 0 0,-1 1 1 0 0,1 0 0 0 0,-1 0-1 0 0,1 1 1 0 0,-1-1 0 0 0,1 1-1 0 0,-1-1 1 0 0,0 1 0 0 0,1 0-1 0 0,-1 0 1 0 0,-2 0 0 0 0,-42-2 45 0 0,35 0-37 0 0,0 1-1 0 0,0 1 1 0 0,-1 0 0 0 0,1 1 0 0 0,0 0 0 0 0,0 0 0 0 0,0 2 0 0 0,0-1 0 0 0,-19 8 0 0 0,28-9-1742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49.8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1 7834 0 0,'0'2'1200'0'0,"0"-1"-328"0"0,1 3-184 0 0,-1-1-264 0 0,0 0-232 0 0,1 0-96 0 0,-2 0-88 0 0,1 1-40 0 0,0 0-16 0 0,-1 0-128 0 0,0 1-168 0 0,0 0-192 0 0,-1 1-256 0 0,1 1-40 0 0,-1 0 48 0 0,0 2-1577 0 0,-1 0-1616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0.9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 8538 0 0,'2'-1'9579'0'0,"2"3"-5451"0"0,6 13-3097 0 0,-15 36-3666 0 0,2-32-2353 0 0,1 0-4778 0 0,2-13 5167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1.6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1 3961 0 0,'1'14'15862'0'0,"-4"12"-10122"0"0,-5 11-8663 0 0,-9 9-12562 0 0,14-42 10434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2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0 10482 0 0,'2'11'6776'0'0,"-6"6"-5041"0"0,-8 15-9506 0 0,10-29 5356 0 0,1 1-3351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3.0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0 11626 0 0,'2'8'8701'0'0,"-2"7"-4881"0"0,-4 43-5175 0 0,3-45 2128 0 0,-3 20-2862 0 0,-2-12-7806 0 0,5-16 2435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3.7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 1 7338 0 0,'-1'24'11182'0'0,"-3"4"-7922"0"0,-4 8-6564 0 0,-11 16-8132 0 0,16-46 6612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4.4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 1 8602 0 0,'0'3'8371'0'0,"-1"4"-4091"0"0,-3 33-3292 0 0,0-20-1159 0 0,-7 29-1933 0 0,-1-20-8493 0 0,9-24 4485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5.5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0 8186 0 0,'-2'10'10357'0'0,"-5"26"-8526"0"0,-2-25-3331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5.9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9146 0 0,'0'2'2136'0'0,"0"-1"-391"0"0,0 2-577 0 0,0-1-440 0 0,0 0-256 0 0,0-1-168 0 0,0 0-48 0 0,0 0-96 0 0,0 0-104 0 0,0 0-136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1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 6753 0 0,'-1'4'13141'0'0,"0"10"-5667"0"0,1 31-5896 0 0,2-34-1492 0 0,-1 0 0 0 0,0 0 0 0 0,-1 1 0 0 0,0-1 0 0 0,-3 22 0 0 0,104-24 526 0 0,-87-9-510 0 0,0 1 0 0 0,1 1-1 0 0,23 6 1 0 0,-37-12-97 0 0,0 0-1 0 0,0 0 1 0 0,0 0 0 0 0,-1 0-1 0 0,0 0 1 0 0,0 0 0 0 0,0 0-1 0 0,0 0 1 0 0,-1-6 0 0 0,0-5 42 0 0,8-92-10 0 0,-8 106-38 0 0,1 1 1 0 0,-1-1-1 0 0,1 0 1 0 0,-1 0-1 0 0,0 0 0 0 0,1 1 1 0 0,-1-1-1 0 0,0 0 1 0 0,1 0-1 0 0,-1 1 1 0 0,0-1-1 0 0,0 1 0 0 0,0-1 1 0 0,0 1-1 0 0,1-1 1 0 0,-1 1-1 0 0,0-1 1 0 0,0 1-1 0 0,0 0 1 0 0,0 0-1 0 0,0-1 0 0 0,0 1 1 0 0,0 0-1 0 0,0 0 1 0 0,0 0-1 0 0,0 0 1 0 0,0 0-1 0 0,0 0 0 0 0,0 0 1 0 0,0 0-1 0 0,-2 1 1 0 0,-47 4 162 0 0,32-2-166 0 0,5-2 10 0 0,0-1 0 0 0,0 0 1 0 0,0-1-1 0 0,0 0 0 0 0,0-1 1 0 0,-18-4-1 0 0,32 7 8 0 0,0 0-1 0 0,0 0 1 0 0,0 0 0 0 0,0 0 0 0 0,0 0 0 0 0,0 0-1 0 0,0 0 1 0 0,-1 0 0 0 0,1 0 0 0 0,0 1-1 0 0,-1-1 1 0 0,1 0 0 0 0,0 1 0 0 0,-1-1-1 0 0,0 0 1 0 0,1 1 0 0 0,-1-1 0 0 0,0 0-1 0 0,0 1 1 0 0,0 1 0 0 0,4 48 141 0 0,1 7-172 0 0,-4-57 1 0 0,13-51-54 0 0,-10 34 79 0 0,11-25-10 0 0,-4 96 572 0 0,-7-35-499 0 0,1 1-76 0 0,-3-49-47 0 0,4-29 10 0 0,-5 74 188 0 0,0-1 1 0 0,1 0-1 0 0,1 0 0 0 0,5 19 0 0 0,6-99-240 0 0,-9 34 33 0 0,4 53 128 0 0,0 40-145 0 0,1-124 129 0 0,-5 38-51 0 0,3 32-3623 0 0,0 2-925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0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9250 0 0,'-3'31'14111'0'0,"-3"0"-9261"0"0,3-21-4775 0 0,1 0 1 0 0,0 1-1 0 0,1-1 0 0 0,0 1 0 0 0,0-1 0 0 0,3 18 0 0 0,-2-34-185 0 0,0 0 0 0 0,1 0 0 0 0,0 0 0 0 0,1 0-1 0 0,-1 0 1 0 0,1 0 0 0 0,3-6 0 0 0,5-24-372 0 0,-8 23 364 0 0,-1 6 130 0 0,0 1 0 0 0,0-1 0 0 0,0 1 0 0 0,1 0-1 0 0,3-9 1 0 0,-3 71 1236 0 0,-4-32-1116 0 0,1-17-108 0 0,0 0 0 0 0,1 0-1 0 0,0 0 1 0 0,0 0 0 0 0,0 1-1 0 0,4 12 1 0 0,16-68-572 0 0,-13 15 568 0 0,-6 27-47 0 0,0-1 1 0 0,1 0-1 0 0,-1 1 0 0 0,1 0 0 0 0,1-1 1 0 0,3-7-1 0 0,-7 20 98 0 0,0-1 0 0 0,0 1-1 0 0,0-1 1 0 0,1 1 0 0 0,0-1 0 0 0,1 9 0 0 0,-1 7-32 0 0,0-4 131 0 0,1-13-160 0 0,-1-1 0 0 0,0 1 0 0 0,0 0 0 0 0,0 0 0 0 0,-1 0 0 0 0,1-1 0 0 0,-1 1 0 0 0,0 0 0 0 0,0-1 0 0 0,-2 7 0 0 0,16-65-801 0 0,-4 18 798 0 0,-8 28-11 0 0,1 1 0 0 0,0-1 0 0 0,1 1 0 0 0,0-1 0 0 0,4-8 0 0 0,-7 77 709 0 0,-4 13-630 0 0,5-79-134 0 0,0 0 1 0 0,0 0-1 0 0,0 0 1 0 0,1 0-1 0 0,0 1 1 0 0,0-1-1 0 0,6-9 1 0 0,-5 9 62 0 0,-1 0 0 0 0,1 0 1 0 0,-1 0-1 0 0,0 0 0 0 0,0 0 1 0 0,0 0-1 0 0,0-13 0 0 0,-8 147 357 0 0,7-132-501 0 0,0-1 1 0 0,0 0-1 0 0,0 0 1 0 0,1 1-1 0 0,0-1 1 0 0,0 1 0 0 0,4-8-1 0 0,10-24-417 0 0,-14 17-167 0 0,0-4-2465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1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2817 0 0,'0'1'2464'0'0,"1"0"-1632"0"0,0 0-384 0 0,-1 0-352 0 0,0-1-72 0 0,1 1-48 0 0,0-1-296 0 0,-1-1-112 0 0,0 1-64 0 0,1-1-64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1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 2272 0 0,'-14'-8'26426'0'0,"13"48"-24103"0"0,0-22-2272 0 0,1-1-1 0 0,0 1 0 0 0,1-1 1 0 0,5 24-1 0 0,53-31-162 0 0,-48-8 133 0 0,-1-1 0 0 0,1 0 0 0 0,0-1 0 0 0,0 0 0 0 0,0-1 0 0 0,18-3-1 0 0,23 0-46 0 0,-51 3 31 0 0,0-1 0 0 0,0 1 0 0 0,0 0-1 0 0,1 0 1 0 0,-1-1 0 0 0,-1 1 0 0 0,1 0-1 0 0,0-1 1 0 0,0 1 0 0 0,0-1 0 0 0,-1 1 0 0 0,1-1-1 0 0,-1 1 1 0 0,1-1 0 0 0,-1 1 0 0 0,0-1-1 0 0,1 0 1 0 0,-1 1 0 0 0,0-1 0 0 0,0 0-1 0 0,0 1 1 0 0,0-1 0 0 0,0 0 0 0 0,-1-1 0 0 0,-1-48-49 0 0,2 51 44 0 0,-1-14-76 0 0,-5-27 292 0 0,4 40-200 0 0,1 0-1 0 0,-1 0 0 0 0,0 0 0 0 0,1 0 0 0 0,-1 0 0 0 0,0 0 0 0 0,0 0 1 0 0,0 1-1 0 0,0-1 0 0 0,0 1 0 0 0,0-1 0 0 0,0 1 0 0 0,0 0 1 0 0,0 0-1 0 0,0 0 0 0 0,0 0 0 0 0,0 0 0 0 0,-2 1 0 0 0,-46 3-95 0 0,46-3 19 0 0,-105 7 232 0 0,108-8-161 0 0,2-1 2 0 0,0 1-1 0 0,0 0 0 0 0,0-1 1 0 0,0 1-1 0 0,0 0 0 0 0,0 0 1 0 0,-1 0-1 0 0,1 0 0 0 0,0 0 1 0 0,0 0-1 0 0,0 0 0 0 0,0 0 0 0 0,0 0 1 0 0,0 0-1 0 0,0 1 0 0 0,0-1 1 0 0,0 0-1 0 0,-1 1 0 0 0,1-1 1 0 0,0 0-1 0 0,0 1 0 0 0,0-1 0 0 0,-1 1 1 0 0,1 0-1 0 0,0-1 0 0 0,0 1 1 0 0,-1-1-1 0 0,1 1 0 0 0,-1 0 1 0 0,1 0-1 0 0,-1-1 0 0 0,1 1 1 0 0,-1 0-1 0 0,1 0 0 0 0,-1 0 0 0 0,1-1 1 0 0,-1 1-1 0 0,0 0 0 0 0,0 0 1 0 0,1 0-1 0 0,-1 1 0 0 0,-1 21 2 0 0,1-11-8 0 0,-1 0-1 0 0,2 0 0 0 0,-1 0 1 0 0,6 23-1 0 0,0-46-43 0 0,-1 0 1 0 0,0-1-1 0 0,5-21 0 0 0,-8 29 13 0 0,9-29 151 0 0,-6 38 48 0 0,0 19-103 0 0,-1 42-108 0 0,-3-77 10 0 0,1 0 0 0 0,-1 0-1 0 0,7-19 1 0 0,-1 0-43 0 0,10 94 199 0 0,-5-94-433 0 0,-10 25 316 0 0,1 0-1 0 0,0 0 1 0 0,-1 0 0 0 0,0-1 0 0 0,0 1 0 0 0,2-12 0 0 0,8 53 280 0 0,-10-26-358 0 0,2 5 36 0 0,1-40-82 0 0,0 18-256 0 0,2 15-3370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37 13883 0 0,'-5'0'2264'0'0,"2"1"-1615"0"0,-1-1-825 0 0,-1-1-329 0 0,2-1-247 0 0,-2-1-144 0 0,0-1-104 0 0,-2-2-144 0 0,1 1-281 0 0,-1-1-191 0 0,0 1-352 0 0,0-1-3210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97 184 10610 0 0,'-42'-55'6246'0'0,"18"11"-5073"0"0,8 6-3392 0 0,4 4-3902 0 0,11 27 2152 0 0,-1 2-503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9562 0 0,'18'-56'6918'0'0,"6"0"-5273"0"0,6 3-4800 0 0,6 7-4327 0 0,-29 39 2443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6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46 10754 0 0,'-4'-4'3393'0'0,"0"1"-1729"0"0,-1 0-975 0 0,0-1-473 0 0,1 0-136 0 0,1 1-48 0 0,0-2-32 0 0,-1 2 16 0 0,1-1-88 0 0,0 0-216 0 0,-1 1-281 0 0,2 1-399 0 0,0 0-480 0 0,0 1-336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01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6841 0 0,'3'-6'16236'0'0,"-2"59"-11990"0"0,0-26-3700 0 0,1 1 0 0 0,9 42 0 0 0,-4-67-413 0 0,1-1 0 0 0,-1 0 0 0 0,1 0 0 0 0,-1-1 0 0 0,1 0 0 0 0,13 0 0 0 0,17 4-91 0 0,-32-3-17 0 0,0-1-1 0 0,-1 0 1 0 0,1 0 0 0 0,0-1-1 0 0,0 0 1 0 0,10-1-1 0 0,-13 0-26 0 0,0-1-1 0 0,-1 0 0 0 0,1 0 0 0 0,0 0 0 0 0,-1 0 0 0 0,1 0 0 0 0,-1 0 0 0 0,0-1 0 0 0,0 1 0 0 0,0-1 0 0 0,0 0 0 0 0,0 0 1 0 0,-1 1-1 0 0,1-1 0 0 0,1-5 105 0 0,-5 5-219 0 0,0 1 1 0 0,1-1-1 0 0,-1 0 0 0 0,1 0 0 0 0,-1 0 0 0 0,1 0 1 0 0,0 0-1 0 0,0-1 0 0 0,1 1 0 0 0,-1 0 1 0 0,0 0-1 0 0,1-1 0 0 0,0 1 0 0 0,0 0 0 0 0,0-5 1 0 0,1 8 9 0 0,1-7-401 0 0,1 0 0 0 0,-1 0 1 0 0,0-1-1 0 0,-1 1 0 0 0,0 0 0 0 0,0-9 1 0 0,-1 14 591 0 0,0 0 0 0 0,0 0 0 0 0,-1 0 0 0 0,1 0 0 0 0,-1 0 0 0 0,0 0-1 0 0,1 0 1 0 0,-1 0 0 0 0,0 0 0 0 0,0 1 0 0 0,0-1 0 0 0,-1 0 0 0 0,1 1 0 0 0,0-1 0 0 0,0 1 0 0 0,-1-1 0 0 0,1 1 0 0 0,-1 0 0 0 0,0-1 0 0 0,1 1 0 0 0,-1 0 0 0 0,0 0 0 0 0,1 0 0 0 0,-1 0 0 0 0,0 1 0 0 0,-3-2 0 0 0,-3 1 248 0 0,1 0-1 0 0,-1 0 1 0 0,0 1-1 0 0,0 0 1 0 0,1 0-1 0 0,-1 1 1 0 0,0 0-1 0 0,1 0 1 0 0,-9 3-1 0 0,-18 2-132 0 0,12-7-335 0 0,17 0-857 0 0,16-3-820 0 0,0 4-3417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0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7954 0 0,'0'14'11330'0'0,"-1"5"-5399"0"0,-8 87-3864 0 0,5-184-2882 0 0,5 42 891 0 0,-1 34 91 0 0,0 4 28 0 0,-2 20 222 0 0,2-17-440 0 0,-4 51 292 0 0,3-38-227 0 0,1-23-366 0 0,2-11 296 0 0,-2 6-11 0 0,1 0 1 0 0,0-1-1 0 0,1 1 0 0 0,0 0 0 0 0,6-18 1 0 0,0 84 550 0 0,-8-52-390 0 0,3 33-55 0 0,-3-35-70 0 0,0-1-1 0 0,0 1 1 0 0,1-1-1 0 0,-1 1 1 0 0,0 0-1 0 0,1-1 1 0 0,-1 1-1 0 0,1-1 1 0 0,-1 0-1 0 0,1 1 1 0 0,0-1-1 0 0,-1 1 1 0 0,1-1 0 0 0,0 0-1 0 0,0 1 1 0 0,0-1-1 0 0,1 1 1 0 0,1-6-54 0 0,-1 0 1 0 0,0 0 0 0 0,-1-1 0 0 0,1 1 0 0 0,-1-1 0 0 0,0 1 0 0 0,1-5 0 0 0,0 2 96 0 0,17-68-53 0 0,-20 85 148 0 0,1-1-1 0 0,-1 1 1 0 0,2-1 0 0 0,0 1-1 0 0,0-1 1 0 0,4 15 0 0 0,-1 4-87 0 0,3-139-427 0 0,-7 111 399 0 0,4 47 147 0 0,-3-39-1414 0 0,3 17 3953 0 0,1-20-6991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19 173 8162 0 0,'-3'-44'9725'0'0,"-3"1"-7037"0"0,-3-43-10568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9546 0 0,'17'-32'7239'0'0,"12"-1"-4663"0"0,5 7-5048 0 0,0 13-5430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0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 13027 0 0,'-1'0'584'0'0,"-1"0"-1"0"0,1 0 1 0 0,0 1 0 0 0,-1-1 0 0 0,1 0-1 0 0,0 1 1 0 0,0-1 0 0 0,-1 1 0 0 0,1-1-1 0 0,0 1 1 0 0,0 0 0 0 0,0-1 0 0 0,0 1-1 0 0,-1 0 1 0 0,0 1 0 0 0,-10 14 1640 0 0,10-12-2870 0 0,11-30 1373 0 0,-6 17-354 0 0,-6 27-1369 0 0,3-11-3538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2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8850 0 0,'-1'10'19277'0'0,"1"-2"-16959"0"0,0 19-1955 0 0,10 97 238 0 0,-10-123-583 0 0,1-1 0 0 0,-1 1 0 0 0,1 0 0 0 0,-1 0 0 0 0,1-1 0 0 0,-1 1 0 0 0,1 0 0 0 0,0-1 0 0 0,-1 1 0 0 0,1-1 0 0 0,0 1 0 0 0,0-1 0 0 0,-1 1 0 0 0,1-1 0 0 0,0 0 0 0 0,0 1 0 0 0,0-1 0 0 0,0 0 0 0 0,0 1 0 0 0,-1-1 0 0 0,1 0 0 0 0,0 0-1 0 0,0 0 1 0 0,0 0 0 0 0,0 0 0 0 0,0 0 0 0 0,0 0 0 0 0,0 0 0 0 0,1-1 0 0 0,66-3 185 0 0,-36 4-110 0 0,-31 1-86 0 0,1-1 1 0 0,0 1-1 0 0,-1-1 0 0 0,1 0 0 0 0,0 1 0 0 0,-1-1 0 0 0,1 0 0 0 0,0 0 1 0 0,0 0-1 0 0,-1 0 0 0 0,1 0 0 0 0,0-1 0 0 0,-1 1 0 0 0,1-1 0 0 0,0 1 1 0 0,-1-1-1 0 0,1 1 0 0 0,0-1 0 0 0,-1 0 0 0 0,1 0 0 0 0,-1 0 0 0 0,0 0 1 0 0,1 0-1 0 0,-1 0 0 0 0,0 0 0 0 0,1 0 0 0 0,0-2 0 0 0,0 1-18 0 0,-1-1 1 0 0,0 0-1 0 0,1 0 0 0 0,-1 0 0 0 0,0 1 0 0 0,0-1 1 0 0,-1 0-1 0 0,1 0 0 0 0,-1-1 0 0 0,1 1 0 0 0,-1 0 1 0 0,0 0-1 0 0,0 0 0 0 0,0 0 0 0 0,-1 0 0 0 0,1 0 0 0 0,-1 0 1 0 0,-1-5-1 0 0,0-32 104 0 0,2 35-94 0 0,0 0 0 0 0,0 1 0 0 0,0-1 0 0 0,-1 0 0 0 0,0 0 0 0 0,0 0 0 0 0,-2-6 0 0 0,2 9 1 0 0,0 0 0 0 0,0 0-1 0 0,0 1 1 0 0,-1-1 0 0 0,1 0 0 0 0,-1 1-1 0 0,1-1 1 0 0,-1 1 0 0 0,0-1 0 0 0,1 1-1 0 0,-1 0 1 0 0,0-1 0 0 0,0 1 0 0 0,0 0-1 0 0,0 1 1 0 0,0-1 0 0 0,0 0 0 0 0,0 0-1 0 0,0 1 1 0 0,-4-1 0 0 0,-6-1 20 0 0,0 1 1 0 0,-1 0-1 0 0,1 1 1 0 0,0 0-1 0 0,-18 3 0 0 0,-21 1-46 0 0,52-4 26 0 0,0 1 0 0 0,1 0 1 0 0,-1 0-1 0 0,0 0 0 0 0,0 0 0 0 0,0 0 0 0 0,0 0 1 0 0,0 0-1 0 0,-1 0 0 0 0,1 0 0 0 0,0 0 0 0 0,0 1 1 0 0,-1-1-1 0 0,1 0 0 0 0,-1 1 0 0 0,1-1 0 0 0,-1 0 1 0 0,1 1-1 0 0,-1-1 0 0 0,0 1 0 0 0,0-1 0 0 0,0 0 1 0 0,1 1-1 0 0,-2-1 0 0 0,1 3 0 0 0,3 57-57 0 0,-3-39 42 0 0,6 6-47 0 0,2-42-27 0 0,7-52-174 0 0,-14 60 202 0 0,4-13 251 0 0,-7 43-196 0 0,-1 14 9 0 0,6-1-32 0 0,-4-37 27 0 0,1-1 1 0 0,1 1 0 0 0,-1 0-1 0 0,0 0 1 0 0,0 0 0 0 0,0 0-1 0 0,0 0 1 0 0,0 0 0 0 0,0 0-1 0 0,0 0 1 0 0,0 0 0 0 0,0-1-1 0 0,0 1 1 0 0,0 0 0 0 0,0 0-1 0 0,0 0 1 0 0,0 0 0 0 0,0 0-1 0 0,0 0 1 0 0,0 0 0 0 0,0 0-1 0 0,0 0 1 0 0,0 0-1 0 0,0 0 1 0 0,1 0 0 0 0,-1 0-1 0 0,0 0 1 0 0,0 0 0 0 0,0-1-1 0 0,0 1 1 0 0,0 0 0 0 0,0 0-1 0 0,0 0 1 0 0,0 0 0 0 0,0 0-1 0 0,1 0 1 0 0,-1 0 0 0 0,0 0-1 0 0,0 0 1 0 0,0 0 0 0 0,0 0-1 0 0,0 0 1 0 0,0 0 0 0 0,0 0-1 0 0,0 1 1 0 0,0-1 0 0 0,1 0-1 0 0,-1 0 1 0 0,0 0 0 0 0,0 0-1 0 0,0 0 1 0 0,0 0 0 0 0,0 0-1 0 0,0 0 1 0 0,0 0-1 0 0,0 0 1 0 0,0 0 0 0 0,0 0-1 0 0,0 0 1 0 0,0 0 0 0 0,0 0-1 0 0,0 1 1 0 0,1-1 0 0 0,-1 0-1 0 0,0 0 1 0 0,0 0 0 0 0,0 0-1 0 0,6-21-166 0 0,-2 6 141 0 0,-1 2-62 0 0,0-1 1 0 0,-1 0-1 0 0,2-18 0 0 0,-5 54 250 0 0,0-14-152 0 0,0 0 1 0 0,1 1-1 0 0,0-1 1 0 0,0 1-1 0 0,1-1 0 0 0,0 0 1 0 0,0 0-1 0 0,1 1 1 0 0,3 9-1 0 0,16-67-121 0 0,-18 30 94 0 0,1 8 80 0 0,1 32-90 0 0,-5-18 73 0 0,10 72 130 0 0,-9-89-231 0 0,1 0 1 0 0,0 1-1 0 0,1-1 0 0 0,1 1 0 0 0,5-16 0 0 0,1 88 239 0 0,-1-38-4521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2:2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7906 0 0,'-7'-1'17897'0'0,"4"18"-17263"0"0,1 0 1 0 0,1-1 0 0 0,1 1-1 0 0,2 31 1 0 0,1 4-402 0 0,55-47 602 0 0,-25 1-618 0 0,-29-4-195 0 0,0-1 0 0 0,0 0-1 0 0,0 0 1 0 0,0 0 0 0 0,-1-1 0 0 0,1 0 0 0 0,8 0 0 0 0,-10 0-20 0 0,-1-1 0 0 0,0 0 0 0 0,0 0 1 0 0,1 0-1 0 0,-1 0 0 0 0,0 0 0 0 0,0 0 0 0 0,0 0 1 0 0,0-1-1 0 0,0 1 0 0 0,0 0 0 0 0,0-1 0 0 0,-1 1 0 0 0,1 0 1 0 0,0-1-1 0 0,-1 1 0 0 0,1-1 0 0 0,-1 1 0 0 0,0-1 1 0 0,1-1-1 0 0,7-40 84 0 0,-6 31-174 0 0,0 6 89 0 0,-1 0-7 0 0,0 1-1 0 0,0 0 1 0 0,0 0-1 0 0,-1 0 1 0 0,0-1-1 0 0,0-8 1 0 0,-1 13 4 0 0,1-1-1 0 0,-1 1 1 0 0,1 0-1 0 0,-1-1 1 0 0,1 1 0 0 0,-1 0-1 0 0,0 0 1 0 0,0 0-1 0 0,0 0 1 0 0,0 0 0 0 0,1-1-1 0 0,-1 1 1 0 0,-1 1-1 0 0,1-1 1 0 0,0 0 0 0 0,0 0-1 0 0,0 0 1 0 0,0 1-1 0 0,-1-1 1 0 0,1 0 0 0 0,0 1-1 0 0,0-1 1 0 0,-1 1-1 0 0,1 0 1 0 0,-1-1 0 0 0,1 1-1 0 0,0 0 1 0 0,-3 0-1 0 0,-77-2 284 0 0,43 3-377 0 0,39-3 203 0 0,0 17 208 0 0,-2 94 99 0 0,3-121-498 0 0,-1-1 1 0 0,2 1 0 0 0,0 0 0 0 0,6-17-1 0 0,0-2 75 0 0,-9 31 10 0 0,0 0 1 0 0,0 0-1 0 0,0 0 0 0 0,0 0 0 0 0,0 0 1 0 0,1 0-1 0 0,-1 1 0 0 0,0-1 0 0 0,0 0 0 0 0,0 0 1 0 0,0 0-1 0 0,0 0 0 0 0,0 0 0 0 0,1 0 0 0 0,-1 0 1 0 0,0 0-1 0 0,0 0 0 0 0,0 0 0 0 0,0 0 0 0 0,1 0 1 0 0,-1 0-1 0 0,0 0 0 0 0,0 0 0 0 0,0 0 1 0 0,0 0-1 0 0,0 0 0 0 0,1 0 0 0 0,-1 0 0 0 0,0 0 1 0 0,0 0-1 0 0,0 0 0 0 0,0 0 0 0 0,0 0 0 0 0,1-1 1 0 0,-1 1-1 0 0,0 0 0 0 0,0 0 0 0 0,0 0 0 0 0,0 0 1 0 0,0 0-1 0 0,0 0 0 0 0,0 0 0 0 0,0 0 0 0 0,1-1 1 0 0,-1 1-1 0 0,0 0 0 0 0,0 0 0 0 0,0 0 0 0 0,6 29 182 0 0,1 43-37 0 0,-7-79-239 0 0,1 0 0 0 0,0 1-1 0 0,1-1 1 0 0,0 0 0 0 0,5-12-1 0 0,-5 13 118 0 0,1-1-1 0 0,-1 0 0 0 0,0 1 1 0 0,-1-1-1 0 0,2-13 0 0 0,5 133 484 0 0,-6-133-571 0 0,1 0 1 0 0,7-24-1 0 0,-2 7-1 0 0,-8 44 92 0 0,0 1-1 0 0,0-1 1 0 0,0 0 0 0 0,1 1-1 0 0,0-1 1 0 0,3 9 0 0 0,3 36-45 0 0,-3-85-115 0 0,-2 28 131 0 0,-1-1 1 0 0,0 0-1 0 0,0 1 0 0 0,-1-1 1 0 0,0 0-1 0 0,0 0 0 0 0,0 0 1 0 0,-1 1-1 0 0,1-1 0 0 0,-1 0 1 0 0,-3-7-1 0 0,0 4-61 0 0,-7-6 194 0 0,-16 17-276 0 0,15 2 258 0 0,10-3-112 0 0,-1 0 0 0 0,1 0 0 0 0,0 0 0 0 0,-1 0 0 0 0,1 0 0 0 0,-1-1 0 0 0,1 1 0 0 0,-1-1 0 0 0,0 0 0 0 0,1 0 0 0 0,-1 0 1 0 0,1 0-1 0 0,-1 0 0 0 0,0 0 0 0 0,1-1 0 0 0,-1 1 0 0 0,1-1 0 0 0,-5-1 0 0 0,-1 10-862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29 12659 0 0,'-3'0'652'0'0,"-1"1"0"0"0,0-1 0 0 0,1 1 0 0 0,-1-1 1 0 0,0 0-1 0 0,0-1 0 0 0,1 1 0 0 0,-1-1 0 0 0,-7-1 1 0 0,-33-16-5490 0 0,23 9-2455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7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8 124 10202 0 0,'3'-42'8430'0'0,"-8"1"-8794"0"0,0 1-8998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11618 0 0,'24'-37'6141'0'0,"11"5"-3795"0"0,5 7-4589 0 0,1 9-5383 0 0,-34 14 1695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09.87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145 48 12355 0 0,'-4'-6'7480'0'0,"1"0"-3810"0"0,3 5-3570 0 0,-1 0 0 0 0,1 0 1 0 0,-1 0-1 0 0,1 0 0 0 0,-1 0 1 0 0,1 0-1 0 0,-1 0 0 0 0,0 0 0 0 0,0 0 1 0 0,1 0-1 0 0,-1 0 0 0 0,0 0 1 0 0,0 1-1 0 0,0-1 0 0 0,0 0 1 0 0,0 1-1 0 0,0-1 0 0 0,0 1 0 0 0,-2-2 1 0 0,-7-1-99 0 0,0-1 1 0 0,-1 2 0 0 0,1-1-1 0 0,-18-1 1 0 0,4 3-4910 0 0,0 0-7338 0 0,20 1 6017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0.22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54 84 13371 0 0,'-7'-7'6935'0'0,"-18"-21"-6785"0"0,23 25-424 0 0,-16-24-1222 0 0,16 8-8604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0.55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83 14371 0 0,'7'-35'6515'0'0,"4"15"-6621"0"0,3 6-4237 0 0,2 3-4988 0 0,-11 8 3921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0.89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62 12923 0 0,'6'-7'8768'0'0,"26"-19"-6878"0"0,30 1-1494 0 0,-27 22-3942 0 0,-34 3 2955 0 0,1 0 1 0 0,-1 0-1 0 0,0 0 1 0 0,0 1-1 0 0,1-1 1 0 0,-1 0 0 0 0,0 1-1 0 0,0-1 1 0 0,0 1-1 0 0,0-1 1 0 0,0 1-1 0 0,0 0 1 0 0,1 0-1 0 0,-2-1 1 0 0,1 1-1 0 0,0 0 1 0 0,0 0-1 0 0,0 0 1 0 0,0 0 0 0 0,1 2-1 0 0,0 1-4903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1.24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 10898 0 0,'12'6'8913'0'0,"5"-3"-4666"0"0,24-5-6563 0 0,-13 1-7229 0 0,-22 1 2421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08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6089 0 0,'3'-8'19607'0'0,"-1"18"-18941"0"0,-4 59 2343 0 0,1-55-2895 0 0,0-1 0 0 0,0 0 0 0 0,1 1 0 0 0,1-1 0 0 0,1 1 0 0 0,4 21 0 0 0,1-32-75 0 0,1-1 0 0 0,-1 1 1 0 0,1-1-1 0 0,0 0 0 0 0,0-1 0 0 0,-1 0 0 0 0,13 0 1 0 0,5 0-43 0 0,16 2 50 0 0,-1-3-1 0 0,44-4 1 0 0,-83 3-55 0 0,0 0-1 0 0,0 0 1 0 0,-1 0-1 0 0,1 1 1 0 0,-1-1 0 0 0,1 0-1 0 0,-1 0 1 0 0,1 0 0 0 0,-1 0-1 0 0,1 0 1 0 0,-1 0 0 0 0,0 0-1 0 0,0 0 1 0 0,1 0 0 0 0,-1 0-1 0 0,0 0 1 0 0,0 0-1 0 0,0-1 1 0 0,0 1 0 0 0,0-1-1 0 0,0-37 99 0 0,0 17-68 0 0,0 22-21 0 0,3-61-140 0 0,-3 57 136 0 0,0 0 0 0 0,0 1 1 0 0,-1-1-1 0 0,1 1 0 0 0,-1-1 0 0 0,0 1 1 0 0,0 0-1 0 0,0-1 0 0 0,0 1 1 0 0,-1 0-1 0 0,1 0 0 0 0,-1-1 1 0 0,0 1-1 0 0,-4-5 0 0 0,0 6 6 0 0,0 0 0 0 0,0 0 0 0 0,0 0 0 0 0,0 1-1 0 0,-1 0 1 0 0,1 1 0 0 0,0-1 0 0 0,-1 1 0 0 0,1 0 0 0 0,-1 1-1 0 0,-10 1 1 0 0,-3 0 85 0 0,-113 15 54 0 0,140-20-245 0 0,-7 2 98 0 0,0 1-1 0 0,1 0 0 0 0,-1-1 1 0 0,0 1-1 0 0,1 0 0 0 0,-1-1 1 0 0,0 1-1 0 0,1 0 1 0 0,-1 0-1 0 0,1-1 0 0 0,-1 1 1 0 0,0 0-1 0 0,1 0 1 0 0,-1 0-1 0 0,1 0 0 0 0,-1 0 1 0 0,1 0-1 0 0,-1-1 1 0 0,0 1-1 0 0,1 0 0 0 0,-1 0 1 0 0,1 0-1 0 0,-1 0 0 0 0,1 1 1 0 0,-1-1-1 0 0,1 0 1 0 0,-1 0-1 0 0,0 0 0 0 0,1 0 1 0 0,-1 0-1 0 0,1 0 1 0 0,-1 1-1 0 0,0-1 0 0 0,1 0 1 0 0,-1 0-1 0 0,1 1 0 0 0,-1-1 1 0 0,0 0-1 0 0,1 1 1 0 0,-1-1-1 0 0,0 0 0 0 0,0 1 1 0 0,1-1-1 0 0,-1 0 1 0 0,0 1-1 0 0,0-1 0 0 0,0 1 1 0 0,1-1-1 0 0,-1 0 1 0 0,0 1-1 0 0,0-1 0 0 0,0 1 1 0 0,0-1-1 0 0,0 1 0 0 0,0-1 1 0 0,0 0-1 0 0,0 1 1 0 0,0-1-1 0 0,0 1 0 0 0,0 0 1 0 0,1 8 28 0 0,0 0 0 0 0,0 0 1 0 0,-1 0-1 0 0,0 0 0 0 0,-2 14 1 0 0,0 34 113 0 0,8-77-303 0 0,1 4 130 0 0,-2 0 1 0 0,0-1-1 0 0,-1 1 1 0 0,2-21-1 0 0,-6 60 110 0 0,0 0 34 0 0,0 1 0 0 0,5 23 0 0 0,-5-52-126 0 0,1-1 0 0 0,0 1 1 0 0,1 0-1 0 0,0-1 1 0 0,-1 1-1 0 0,2 0 1 0 0,-1 0-1 0 0,4-6 1 0 0,10-24-82 0 0,-11 20 161 0 0,-3 15 10 0 0,-2 28 73 0 0,-7 49-69 0 0,14-102-198 0 0,0 1 1 0 0,17-35-1 0 0,-21 116 554 0 0,-7-23-307 0 0,3-20-369 0 0,17-40 86 0 0,-4-2 200 0 0,-9 20-55 0 0,0 1 1 0 0,0 0 0 0 0,0 0-1 0 0,1 1 1 0 0,8-11-1 0 0,-15 68 206 0 0,1-24-180 0 0,-5 24 8 0 0,8-55-89 0 0,3-5 41 0 0,-1-1 0 0 0,0 1-1 0 0,-1-1 1 0 0,0 0 0 0 0,0 1 0 0 0,-1-1-1 0 0,0 0 1 0 0,-1-12 0 0 0,-10 83 244 0 0,10-35-112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1.66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151 0 14867 0 0,'-5'4'781'0'0,"0"-1"-1"0"0,-1 0 0 0 0,1 0 1 0 0,-1 0-1 0 0,0-1 0 0 0,-8 3 1 0 0,-25 4-159 0 0,7-4-3526 0 0,4-2-4262 0 0,24-2 221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2.01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253 51 18748 0 0,'-19'1'6433'0'0,"-27"-10"-6931"0"0,40 8 867 0 0,-53-12-489 0 0,-10-2-4095 0 0,24 4-9419 0 0,37 8 8127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2.35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178 23 22269 0 0,'-6'2'441'0'0,"0"0"0"0"0,0 0 0 0 0,0-1 1 0 0,-1 1-1 0 0,1-2 0 0 0,0 1 0 0 0,-1-1 1 0 0,1 0-1 0 0,-1 0 0 0 0,1 0 0 0 0,0-1 1 0 0,-8-2-1 0 0,-34-9-4512 0 0,26 4-2388 0 0,3 0-3974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3.15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101 92 5721 0 0,'-19'-17'9685'0'0,"1"-2"-4666"0"0,-12-12-5275 0 0,-3 7-8765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3.52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99 14227 0 0,'1'-23'5188'0'0,"1"0"-3574"0"0,0-1-4347 0 0,-1 1-5125 0 0,-1 18 1045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3.91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5 102 5905 0 0,'-4'-9'8690'0'0,"4"-2"-3585"0"0,12-14-2152 0 0,20-14-3717 0 0,-9 24-2580 0 0,-14 13-938 0 0,0 2-3320 0 0,-4 1 2245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4.26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64 15051 0 0,'1'0'468'0'0,"1"1"1"0"0,-1-1-1 0 0,1 0 0 0 0,-1 0 0 0 0,1 0 1 0 0,-1 0-1 0 0,1 0 0 0 0,0 0 0 0 0,-1 0 1 0 0,1-1-1 0 0,-1 1 0 0 0,1 0 0 0 0,-1-1 1 0 0,1 0-1 0 0,-1 1 0 0 0,1-1 0 0 0,1-1 1 0 0,32-19-265 0 0,-9 5 141 0 0,-15 10-812 0 0,21-8 695 0 0,-17 13-4121 0 0,-5 8-5727 0 0,-8-2 2888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4.63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15 17316 0 0,'16'1'6043'0'0,"21"-7"-5649"0"0,-19 3-612 0 0,0 0 1 0 0,37 0-1 0 0,-8 8-3269 0 0,-6 10-5513 0 0,-32-9 2956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4.99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 13819 0 0,'12'10'9561'0'0,"22"1"-8642"0"0,-28-9-395 0 0,68 14-1564 0 0,-42-12-2853 0 0,-2 0-4349 0 0,-20-2 683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22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 4921 0 0,'-6'-10'18965'0'0,"4"15"-18445"0"0,0 1 0 0 0,1 0 0 0 0,-1 0 0 0 0,1-1 0 0 0,0 1 0 0 0,1 0 0 0 0,-1 0 0 0 0,2 6 0 0 0,-3 13-106 0 0,-1-5-96 0 0,0-8-244 0 0,1 1 0 0 0,1 0 0 0 0,0 1 0 0 0,1-1 0 0 0,1 15 0 0 0,0-26-64 0 0,0-1 0 0 0,-1 0 0 0 0,1 1 0 0 0,0-1 0 0 0,0 0 0 0 0,1 1 0 0 0,-1-1 0 0 0,0 0 0 0 0,0 0 0 0 0,1 0 0 0 0,-1 0 0 0 0,0 0 0 0 0,1 0 0 0 0,-1 0 0 0 0,1-1 0 0 0,-1 1 0 0 0,1 0 0 0 0,0-1 0 0 0,-1 1 0 0 0,1-1 0 0 0,-1 0 0 0 0,1 1 0 0 0,0-1 0 0 0,-1 0 0 0 0,3 0 0 0 0,60 2 391 0 0,-31-2-288 0 0,-22 1-110 0 0,-5 0 4 0 0,0 0-1 0 0,0 0 0 0 0,0-1 1 0 0,0 0-1 0 0,1 0 0 0 0,-1-1 1 0 0,0 0-1 0 0,0 0 0 0 0,10-3 1 0 0,-13-64 9 0 0,0 41-12 0 0,-1 11-16 0 0,-1 1-1 0 0,0-1 1 0 0,-2-30-1 0 0,1 45 14 0 0,-1-1 0 0 0,1 1 0 0 0,-1-1-1 0 0,0 1 1 0 0,1 0 0 0 0,-1-1 0 0 0,0 1 0 0 0,0 0 0 0 0,0 0-1 0 0,0-1 1 0 0,0 1 0 0 0,0 0 0 0 0,0 0 0 0 0,0 0-1 0 0,0 0 1 0 0,-1 0 0 0 0,1 0 0 0 0,0 1 0 0 0,-1-1 0 0 0,-2-1-1 0 0,-41-8 39 0 0,28 8-25 0 0,0 2 1 0 0,1 1 0 0 0,-24 2 0 0 0,40-3-15 0 0,-1 1-1 0 0,0-1 1 0 0,0 0-1 0 0,0 0 1 0 0,0 0 0 0 0,1 1-1 0 0,-1-1 1 0 0,0 0 0 0 0,0 1-1 0 0,1-1 1 0 0,-1 0 0 0 0,0 1-1 0 0,1-1 1 0 0,-1 1-1 0 0,0-1 1 0 0,1 1 0 0 0,-1 0-1 0 0,0-1 1 0 0,1 1 0 0 0,-1 0-1 0 0,1-1 1 0 0,0 1 0 0 0,-1 0-1 0 0,1 0 1 0 0,-1-1-1 0 0,1 1 1 0 0,0 0 0 0 0,0 0-1 0 0,-1 0 1 0 0,1-1 0 0 0,0 1-1 0 0,0 0 1 0 0,0 0 0 0 0,0 0-1 0 0,0 0 1 0 0,0-1-1 0 0,0 1 1 0 0,0 0 0 0 0,1 1-1 0 0,-5 29 95 0 0,2-20-86 0 0,1 0 1 0 0,0 0 0 0 0,1 0 0 0 0,1 17 0 0 0,0 1-23 0 0,24-87-63 0 0,-8-5-59 0 0,-10 104 316 0 0,-7-39-200 0 0,0 7 31 0 0,0 0 0 0 0,0 0 0 0 0,1 0 0 0 0,0-1 0 0 0,0 1 0 0 0,5 14 0 0 0,12-70-31 0 0,-10 7-105 0 0,-6 28 168 0 0,-3 42 99 0 0,2-6-129 0 0,-1-19-11 0 0,1 0 1 0 0,-1 0-1 0 0,0 0 0 0 0,0 0 1 0 0,0 0-1 0 0,-1 0 1 0 0,-1 6-1 0 0,4-68-378 0 0,-2 51 375 0 0,2 0 0 0 0,-1 0 0 0 0,1 0 0 0 0,-1 0 0 0 0,2 0 0 0 0,3-8 1 0 0,-4 25 19 0 0,0 1 0 0 0,-1-1 0 0 0,0 0 0 0 0,0 0 0 0 0,-2 0 1 0 0,1 1-1 0 0,-1-1 0 0 0,-4 16 0 0 0,4-19-94 0 0,-2 4-617 0 0,1-13-88 0 0,2 0 776 0 0,0 1 0 0 0,-1 0 0 0 0,1 0 0 0 0,0 0 0 0 0,0 0 1 0 0,0 0-1 0 0,0-1 0 0 0,0 1 0 0 0,0 0 0 0 0,0 0 0 0 0,0 0 0 0 0,0 0 1 0 0,0 0-1 0 0,-1 0 0 0 0,1 0 0 0 0,0 0 0 0 0,0-1 0 0 0,0 1 0 0 0,0 0 1 0 0,0 0-1 0 0,-1 0 0 0 0,1 0 0 0 0,0 0 0 0 0,0 0 0 0 0,0 0 1 0 0,0 0-1 0 0,0 0 0 0 0,-1 0 0 0 0,1 0 0 0 0,0 0 0 0 0,0 0 0 0 0,0 0 1 0 0,0 0-1 0 0,0 0 0 0 0,-1 0 0 0 0,1 0 0 0 0,0 0 0 0 0,0 0 0 0 0,0 0 1 0 0,0 0-1 0 0,0 0 0 0 0,-1 0 0 0 0,1 1 0 0 0,0-1 0 0 0,0 0 1 0 0,0 0-1 0 0,0 0 0 0 0,0 0 0 0 0,0 0 0 0 0,0 0 0 0 0,-1 0 0 0 0,1 0 1 0 0,0 1-1 0 0,0-1 0 0 0,0 0 0 0 0,0 0 0 0 0,0 0 0 0 0,0 0 0 0 0,0 0 1 0 0,0 1-1 0 0,0-1 0 0 0,0 0 0 0 0,0 0 0 0 0,0 0 0 0 0,0 0 1 0 0,0 0-1 0 0,0 1 0 0 0,0-1 0 0 0,0 0 0 0 0,-4 10 51 0 0,5-11-32 0 0,-1-1-16 0 0,0 1-1 0 0,0 0 1 0 0,-1 0-1 0 0,1 0 1 0 0,0 0 0 0 0,-1 0-1 0 0,1 0 1 0 0,-1-1-1 0 0,1 1 1 0 0,-1 0-1 0 0,0 0 1 0 0,1 0 0 0 0,-1 1-1 0 0,0-1 1 0 0,0 0-1 0 0,1 0 1 0 0,-1 0 0 0 0,0 0-1 0 0,0 1 1 0 0,0-1-1 0 0,0 0 1 0 0,-2 0 0 0 0,0-1 15 0 0,0 1 0 0 0,0-1 0 0 0,0 1 0 0 0,-1 0 0 0 0,1 0 0 0 0,0 0 0 0 0,-1 0 0 0 0,1 1 0 0 0,-1-1 0 0 0,1 1 0 0 0,-1 0 0 0 0,1 0 0 0 0,-1 0 0 0 0,1 1 0 0 0,-1-1 0 0 0,1 1 0 0 0,0 0 0 0 0,-1 0 0 0 0,1 0 0 0 0,0 0 0 0 0,-1 0 0 0 0,1 1 0 0 0,0-1 0 0 0,0 1 0 0 0,-3 3 0 0 0,57-7 666 0 0,7-1-2483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17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33 2593 0 0,'-1'-2'1146'0'0,"-1"1"1"0"0,1-1 0 0 0,0 1-1 0 0,0-1 1 0 0,0 0 0 0 0,0 1-1 0 0,0-1 1 0 0,0 0 0 0 0,0 1-1 0 0,1-1 1 0 0,-1 0 0 0 0,1 0-1 0 0,-1 0 1 0 0,2-6 5538 0 0,2 30-4357 0 0,-2 2-1694 0 0,-1-1 1 0 0,-4 36-1 0 0,-1 14-371 0 0,11-71-229 0 0,-1 1-1 0 0,0-1 1 0 0,1 0-1 0 0,-1 0 1 0 0,1 0-1 0 0,0-1 1 0 0,8 1-1 0 0,11 2-33 0 0,0-2-1 0 0,0-1 0 0 0,0 0 1 0 0,33-5-1 0 0,-56 3 5 0 0,0-1-1 0 0,0 1 1 0 0,0 0-1 0 0,0-1 1 0 0,0 1-1 0 0,0-1 1 0 0,0 0-1 0 0,-1 0 0 0 0,1 1 1 0 0,-1-1-1 0 0,1 0 1 0 0,-1 0-1 0 0,0-1 1 0 0,0 1-1 0 0,0 0 1 0 0,0 0-1 0 0,0-1 0 0 0,0 1 1 0 0,-1 0-1 0 0,1-1 1 0 0,-1 1-1 0 0,1 0 1 0 0,-1-1-1 0 0,0-4 1 0 0,2-65-270 0 0,-2 71 264 0 0,0-2-5 0 0,0 0 0 0 0,0 0 0 0 0,0 1 0 0 0,-1-1 0 0 0,1 0 0 0 0,0 1 0 0 0,-1-1 0 0 0,0 0 0 0 0,0 1 0 0 0,0-1 0 0 0,0 1 0 0 0,0-1 0 0 0,0 1 0 0 0,-1-1 0 0 0,1 1 1 0 0,-1 0-1 0 0,1 0 0 0 0,-1 0 0 0 0,0 0 0 0 0,0 0 0 0 0,0 0 0 0 0,0 0 0 0 0,0 1 0 0 0,-1-1 0 0 0,1 1 0 0 0,0-1 0 0 0,-6-1 0 0 0,-1 1 13 0 0,-1 0 1 0 0,0 0-1 0 0,0 1 0 0 0,0 1 1 0 0,0-1-1 0 0,-14 3 0 0 0,15-2 6 0 0,-73 3 168 0 0,82-3-170 0 0,1 1-24 0 0,-1 0 0 0 0,1-1 0 0 0,-1 1 0 0 0,1 0 1 0 0,-1-1-1 0 0,1 1 0 0 0,-1 0 0 0 0,1 0 0 0 0,-1-1 0 0 0,0 1 1 0 0,1 0-1 0 0,-1 0 0 0 0,0 0 0 0 0,0 0 0 0 0,0-1 0 0 0,0 1 1 0 0,0 0-1 0 0,0 0 0 0 0,0 0 0 0 0,0 0 0 0 0,0 0 0 0 0,0-1 1 0 0,0 2-1 0 0,0 39 142 0 0,0-27-167 0 0,0-12 41 0 0,0 1-1 0 0,0 0 1 0 0,0 0-1 0 0,0-1 1 0 0,1 1-1 0 0,-1 0 1 0 0,1-1-1 0 0,-1 1 1 0 0,1-1 0 0 0,2 6-1 0 0,4-12-194 0 0,2-17 126 0 0,-3-10-231 0 0,-6 26 262 0 0,1-1 0 0 0,0 1 0 0 0,0 0 0 0 0,1 0 1 0 0,-1-1-1 0 0,5-8 0 0 0,-4 71 584 0 0,-3-40-381 0 0,1-12-150 0 0,-1 0 0 0 0,1 0 0 0 0,0 0 0 0 0,1 0 1 0 0,-1 0-1 0 0,1 0 0 0 0,0 0 0 0 0,2 7 0 0 0,-3-18-66 0 0,1 1-1 0 0,0-1 1 0 0,0 1-1 0 0,1-1 1 0 0,0 1-1 0 0,3-7 1 0 0,1-5 73 0 0,6-35-76 0 0,-8 97 289 0 0,-3-25-243 0 0,4 26 20 0 0,12-100-507 0 0,-5 18 493 0 0,-11 36 1 0 0,-1 0 0 0 0,0 0 0 0 0,0 0 0 0 0,0 0-1 0 0,0 0 1 0 0,0 1 0 0 0,0-1 0 0 0,0 0 0 0 0,0 0 0 0 0,0 0 0 0 0,0 0 0 0 0,0 0 0 0 0,0 0 0 0 0,0 0 0 0 0,0 0 0 0 0,0 0 0 0 0,0 0 0 0 0,1 0 0 0 0,-1 0-1 0 0,0 0 1 0 0,0 0 0 0 0,0 0 0 0 0,0 0 0 0 0,0 0 0 0 0,0 0 0 0 0,0 0 0 0 0,0 0 0 0 0,0 0 0 0 0,0 0 0 0 0,1 0 0 0 0,-1 0 0 0 0,0 0 0 0 0,0 0 0 0 0,0 0-1 0 0,0 0 1 0 0,0 0 0 0 0,0 0 0 0 0,0 0 0 0 0,0 0 0 0 0,0 0 0 0 0,0 0 0 0 0,0 0 0 0 0,1 0 0 0 0,-1 0 0 0 0,0 0 0 0 0,0 0 0 0 0,0 0 0 0 0,0 0-1 0 0,0 0 1 0 0,0 0 0 0 0,0 0 0 0 0,0-1 0 0 0,0 1 0 0 0,0 0 0 0 0,0 0 0 0 0,0 0 0 0 0,0 0 0 0 0,0 0 0 0 0,0 0 0 0 0,1 23 76 0 0,-1 42 76 0 0,0-65-214 0 0,12-45-262 0 0,-4 28-161 0 0,-3 23 1482 0 0,-3 12-4983 0 0,-2-9-1896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2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32 3041 0 0,'-7'2'19509'0'0,"5"19"-11967"0"0,3 42-8877 0 0,1-33 3119 0 0,-3-20-1803 0 0,1-6 22 0 0,-1 1-1 0 0,1-1 1 0 0,0 1-1 0 0,1-1 1 0 0,-1 0 0 0 0,1 1-1 0 0,-1-1 1 0 0,1 1-1 0 0,0-1 1 0 0,1 0 0 0 0,-1 0-1 0 0,4 6 1 0 0,51-13 146 0 0,-52 3-137 0 0,11 3 46 0 0,0-1-1 0 0,1 0 0 0 0,-1-2 1 0 0,17 0-1 0 0,-30-1-58 0 0,-1 0 0 0 0,1 0 0 0 0,0 0-1 0 0,-1 0 1 0 0,1 0 0 0 0,0 0 0 0 0,-1 0 0 0 0,0 0 0 0 0,1-1-1 0 0,-1 1 1 0 0,0-1 0 0 0,1 1 0 0 0,-1-1 0 0 0,0 0 0 0 0,0 1-1 0 0,0-1 1 0 0,0 0 0 0 0,-1 0 0 0 0,1 1 0 0 0,0-1 0 0 0,0-2 0 0 0,12-52-51 0 0,-8 32 84 0 0,-2 16-29 0 0,-1 0 0 0 0,0 0 0 0 0,0 0 0 0 0,-1 0 0 0 0,0 0 0 0 0,-1 0 0 0 0,0 0 0 0 0,0 0 0 0 0,-2-16 0 0 0,0 23-2 0 0,1-1 1 0 0,0 1-1 0 0,0 0 0 0 0,0 0 0 0 0,-1 0 0 0 0,1 0 1 0 0,-1 0-1 0 0,1 0 0 0 0,-1 0 0 0 0,1 1 0 0 0,-1-1 1 0 0,1 0-1 0 0,-1 1 0 0 0,0-1 0 0 0,1 1 0 0 0,-1 0 0 0 0,0 0 1 0 0,1-1-1 0 0,-1 1 0 0 0,0 0 0 0 0,-2 1 0 0 0,-48 2 13 0 0,27-1 76 0 0,-47 4-196 0 0,73-5 111 0 0,0-1 0 0 0,-1 1 0 0 0,1-1 1 0 0,0 1-1 0 0,-1 0 0 0 0,1-1 0 0 0,0 1 0 0 0,-1 0 0 0 0,1-1 0 0 0,-1 1 0 0 0,1 0 0 0 0,-1 0 0 0 0,1 0 0 0 0,-1 0 0 0 0,0-1 0 0 0,1 1 0 0 0,-1 0 0 0 0,0 0 0 0 0,0 0 0 0 0,0 0 1 0 0,1 0-1 0 0,-1 0 0 0 0,0 0 0 0 0,0 0 0 0 0,0 0 0 0 0,-1 0 0 0 0,1-1 0 0 0,0 3 0 0 0,-3 39 16 0 0,2-30 29 0 0,-4 19 51 0 0,4-26-76 0 0,0 1 1 0 0,0 0 0 0 0,0-1 0 0 0,0 1-1 0 0,1 0 1 0 0,0 0 0 0 0,0-1 0 0 0,1 1-1 0 0,0 0 1 0 0,1 6 0 0 0,1-22-54 0 0,-1 1 0 0 0,1-1 1 0 0,1 0-1 0 0,7-13 0 0 0,20-64-167 0 0,-23 152 430 0 0,-7-40-132 0 0,1-6-173 0 0,8-46-30 0 0,-2 5 39 0 0,6-24-42 0 0,-21 164 353 0 0,7-123-264 0 0,1 0 0 0 0,0 0 1 0 0,0 0-1 0 0,1 1 0 0 0,-1-1 0 0 0,6-8 1 0 0,-5 8 19 0 0,0 0 0 0 0,0 0 0 0 0,0 0 0 0 0,0 0 0 0 0,-1 0 0 0 0,0 0 0 0 0,1-7 0 0 0,-3 24-299 0 0,0 27 1094 0 0,1-37-1034 0 0,0-1 0 0 0,0 1 1 0 0,0-1-1 0 0,0 1 0 0 0,1-1 1 0 0,-1 1-1 0 0,0-1 0 0 0,1 1 0 0 0,-1-1 1 0 0,1 1-1 0 0,-1-1 0 0 0,1 0 1 0 0,0 1-1 0 0,0-1 0 0 0,-1 0 0 0 0,1 0 1 0 0,0 1-1 0 0,0-1 0 0 0,1 1 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7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26 11298 0 0,'-28'-1'11748'0'0,"-5"-9"-8556"0"0,3-1-8602 0 0,1 8-8726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54 15915 0 0,'-37'-23'7485'0'0,"13"9"-5778"0"0,2 5-5126 0 0,-2 2-6464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87 17580 0 0,'0'-4'324'0'0,"-1"0"0"0"0,1 0 0 0 0,-1 0 0 0 0,0 0 0 0 0,0 0 0 0 0,0 1 0 0 0,-1-1 0 0 0,0 0 0 0 0,1 1 0 0 0,-4-6 0 0 0,-7-9-2426 0 0,5 7-2512 0 0,0 0-3497 0 0</inkml:trace>
  <inkml:trace contextRef="#ctx0" brushRef="#br0" timeOffset="1">264 151 15411 0 0,'4'-10'1349'0'0,"1"-1"-1"0"0,1 1 1 0 0,0 0-1 0 0,11-15 1 0 0,12-2-4212 0 0,-27 25 1600 0 0,1 0-1 0 0,-1 1 1 0 0,1-1 0 0 0,0 1-1 0 0,0 0 1 0 0,0 0 0 0 0,0 0-1 0 0,0 0 1 0 0,4-1-1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1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16452 0 0,'38'-14'4922'0'0,"25"-2"-7886"0"0,-55 15 2008 0 0,16-3-6301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0:56.02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 33 9282 0 0,'-1'-3'16080'0'0,"4"20"-13721"0"0,-5 17-1450 0 0,3 50 0 0 0,1-21-458 0 0,-1-62-422 0 0,0 0-1 0 0,0 0 1 0 0,-1 0-1 0 0,1 0 1 0 0,0 0-1 0 0,0 0 0 0 0,0-1 1 0 0,0 1-1 0 0,0 0 1 0 0,0 0-1 0 0,0-1 1 0 0,0 1-1 0 0,0-1 0 0 0,0 1 1 0 0,1-1-1 0 0,-1 0 1 0 0,0 1-1 0 0,0-1 1 0 0,0 0-1 0 0,0 0 0 0 0,1 0 1 0 0,-1 1-1 0 0,0-1 1 0 0,0-1-1 0 0,1 1 1 0 0,1 0-1 0 0,40-1 219 0 0,-40 1-229 0 0,9-1 7 0 0,1 2 0 0 0,-1 0 0 0 0,0 1 0 0 0,1 0 0 0 0,17 5 0 0 0,16 3-58 0 0,-45-10 34 0 0,1 0 0 0 0,-1 0 0 0 0,0 0 1 0 0,1-1-1 0 0,-1 1 0 0 0,0 0 0 0 0,0-1 0 0 0,1 1 0 0 0,-1-1 1 0 0,0 0-1 0 0,0 1 0 0 0,0-1 0 0 0,0 0 0 0 0,0 0 0 0 0,0 0 1 0 0,0 0-1 0 0,0 0 0 0 0,0 0 0 0 0,0 0 0 0 0,0 0 0 0 0,-1 0 1 0 0,1 0-1 0 0,0 0 0 0 0,-1 0 0 0 0,1-1 0 0 0,-1 1 0 0 0,1 0 1 0 0,-1 0-1 0 0,0-1 0 0 0,1 1 0 0 0,-1 0 0 0 0,0-1 0 0 0,0-1 1 0 0,7-54 130 0 0,-7 48-203 0 0,2-13 76 0 0,-1 11 22 0 0,1 0 0 0 0,-2-1-1 0 0,0 1 1 0 0,0-1 0 0 0,-1 1 0 0 0,0 0-1 0 0,-5-17 1 0 0,5 25-22 0 0,-1 1 0 0 0,0-1 0 0 0,-1 1 0 0 0,1-1 0 0 0,0 1 0 0 0,-1 0 0 0 0,1 0 0 0 0,-1 0 0 0 0,1 0 0 0 0,-1 0 0 0 0,0 1 0 0 0,0-1 0 0 0,0 1 1 0 0,0 0-1 0 0,0 0 0 0 0,0 0 0 0 0,0 0 0 0 0,-1 1 0 0 0,1-1 0 0 0,0 1 0 0 0,0-1 0 0 0,-5 1 0 0 0,-15-1 129 0 0,-47 4 0 0 0,51-1-70 0 0,11-2-123 0 0,3 0 62 0 0,1-1 0 0 0,-1 1 0 0 0,0 1 0 0 0,1-1 0 0 0,-1 1 0 0 0,1 0 0 0 0,-1 0 1 0 0,1 0-1 0 0,0 0 0 0 0,-1 1 0 0 0,1-1 0 0 0,0 1 0 0 0,0 1 0 0 0,-7 4 0 0 0,8-2-992 0 0,6-7-337 0 0,-3 1 1323 0 0,0 1-1 0 0,0 0 1 0 0,0-1 0 0 0,0 1 0 0 0,0 0 0 0 0,0 0 0 0 0,0-1 0 0 0,1 1 0 0 0,-1 0 0 0 0,0 0 0 0 0,0-1 0 0 0,0 1 0 0 0,1 0-1 0 0,-1 0 1 0 0,0 0 0 0 0,0-1 0 0 0,1 1 0 0 0,-1 0 0 0 0,0 0 0 0 0,0 0 0 0 0,1 0 0 0 0,-1-1 0 0 0,0 1 0 0 0,0 0-1 0 0,1 0 1 0 0,-1 0 0 0 0,0 0 0 0 0,1 0 0 0 0,-1 0 0 0 0,0 0 0 0 0,1 0 0 0 0,-1 0 0 0 0,0 0 0 0 0,1 0 0 0 0,-1 0-1 0 0,0 0 1 0 0,0 0 0 0 0,1 0 0 0 0,-1 0 0 0 0,1 1 0 0 0,0 50 1087 0 0,0-16-788 0 0,-5 50 0 0 0,41-243-889 0 0,-40 180 753 0 0,0 0-1 0 0,1 0 1 0 0,1 0 0 0 0,1 0 0 0 0,4 25 0 0 0,26-160-615 0 0,-23 57 428 0 0,-10 105 517 0 0,1-34-452 0 0,1 1 0 0 0,0 0 0 0 0,3 28 0 0 0,4-20-67 0 0,-4-24-85 0 0,-1-15 6 0 0,0-8 44 0 0,1 0 1 0 0,8-32-1 0 0,-2 16 138 0 0,-11 82 138 0 0,7 80 0 0 0,30-279-684 0 0,-34 318 1109 0 0,37-341-1106 0 0,-32 239 639 0 0,-2 37 70 0 0,0-72-230 0 0,4-42-284 0 0,34-151 301 0 0,-50 315 443 0 0,9-146-469 0 0,-1 29 44 0 0,-1-17-63 0 0,2-13 17 0 0,0 0-1 0 0,0 0 1 0 0,1-1-1 0 0,-1 1 1 0 0,0 0-1 0 0,0 0 1 0 0,0 0 0 0 0,0 0-1 0 0,0 0 1 0 0,0 0-1 0 0,-1 0 1 0 0,1 0-1 0 0,0-1 1 0 0,0 1-1 0 0,0 0 1 0 0,0 0 0 0 0,0 0-1 0 0,0 0 1 0 0,0 0-1 0 0,0 0 1 0 0,0 0-1 0 0,0 0 1 0 0,0 0-1 0 0,0 0 1 0 0,0-1 0 0 0,0 1-1 0 0,0 0 1 0 0,0 0-1 0 0,0 0 1 0 0,-1 0-1 0 0,1 0 1 0 0,0 0-1 0 0,0 0 1 0 0,0 0 0 0 0,0 0-1 0 0,0 0 1 0 0,0 0-1 0 0,0 0 1 0 0,0 0-1 0 0,0 0 1 0 0,-1 0-1 0 0,1 0 1 0 0,0 0 0 0 0,0 0-1 0 0,0 0 1 0 0,0 0-1 0 0,0 0 1 0 0,0 0-1 0 0,0 0 1 0 0,0 0-1 0 0,0 0 1 0 0,-1 0 0 0 0,1 0-1 0 0,0 0 1 0 0,0 0-1 0 0,0 0 1 0 0,0 0-1 0 0,0 0 1 0 0,0 0-1 0 0,0 0 1 0 0,0 1 0 0 0,0-1-1 0 0,0 0 1 0 0,0 0-1 0 0,-1 0 1 0 0,0-6-22 0 0,0-1 0 0 0,0 1-1 0 0,1 0 1 0 0,-1-1 0 0 0,1 1 0 0 0,1 0 0 0 0,-1-1 0 0 0,1 1 0 0 0,0 0-1 0 0,3-7 1 0 0,0-14-29 0 0,0 1 94 0 0,-6 49 5 0 0,0 79 145 0 0,2-64-169 0 0,0-37-62 0 0,0-1 0 0 0,0 0 0 0 0,0 0 0 0 0,1 0 0 0 0,-1 0 0 0 0,0 0 0 0 0,0 1 0 0 0,0-1 0 0 0,0 0 0 0 0,0 0 0 0 0,0 0 0 0 0,0 0 0 0 0,0 0 0 0 0,0 1 0 0 0,0-1 0 0 0,0 0 0 0 0,0 0 0 0 0,0 0 0 0 0,0 0 0 0 0,0 1 0 0 0,0-1 0 0 0,0 0 0 0 0,0 0 0 0 0,0 0 0 0 0,0 0 0 0 0,0 1 0 0 0,0-1 0 0 0,0 0 0 0 0,0 0 0 0 0,-1 0 0 0 0,1 0 0 0 0,0 0 0 0 0,0 0 0 0 0,0 1 0 0 0,0-1 0 0 0,0 0 0 0 0,0 0 0 0 0,0 0 0 0 0,-1 0 0 0 0,1 0 0 0 0,0 0 0 0 0,0 0 0 0 0,0 0 0 0 0,0 0 0 0 0,0 0 0 0 0,-1 1 0 0 0,1-1 0 0 0,0 0 0 0 0,0 0 0 0 0,0 0 0 0 0,0 0 0 0 0,-1 0 0 0 0,1 0 0 0 0,0 0 0 0 0,0 0 0 0 0,0 0 0 0 0,0 0 0 0 0,-1 0 0 0 0,1 0 0 0 0,0-1 0 0 0,0 1 0 0 0,0 0 0 0 0,0 0 0 0 0,0 0 0 0 0,-1 0 0 0 0,1 0 0 0 0,0 0 0 0 0,-11-13-5625 0 0,0 2-7072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0:56.39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9 10162 0 0,'16'1'10112'0'0,"3"0"-4127"0"0,19 0-2573 0 0,-28 0-3521 0 0,0-1-1 0 0,0-1 1 0 0,0 1-1 0 0,0-2 1 0 0,0 1-1 0 0,16-6 1 0 0,-11 5 787 0 0,-10 4-4115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00.47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61 2689 0 0,'4'-33'22047'0'0,"-5"109"-17342"0"0,2 78-3350 0 0,-1-150-1357 0 0,3 26 119 0 0,-3-30-117 0 0,0 1-1 0 0,0 0 0 0 0,0-1 0 0 0,0 1 0 0 0,0-1 0 0 0,0 1 0 0 0,0-1 0 0 0,0 1 0 0 0,1 0 0 0 0,-1-1 0 0 0,0 1 0 0 0,0-1 0 0 0,1 1 0 0 0,-1-1 0 0 0,0 1 1 0 0,1-1-1 0 0,-1 1 0 0 0,0-1 0 0 0,1 1 0 0 0,-1-1 0 0 0,1 0 0 0 0,-1 1 0 0 0,1-1 0 0 0,-1 0 0 0 0,1 1 0 0 0,-1-1 0 0 0,1 0 0 0 0,0 1 0 0 0,-1-1 0 0 0,1 0 1 0 0,-1 0-1 0 0,1 0 0 0 0,-1 0 0 0 0,1 0 0 0 0,0 0 0 0 0,-1 0 0 0 0,1 0 0 0 0,-1 0 0 0 0,1 0 0 0 0,0 0 0 0 0,13-5 65 0 0,-9 3-51 0 0,-1 0 0 0 0,1 1 0 0 0,0 0 0 0 0,-1 0-1 0 0,1 0 1 0 0,0 0 0 0 0,9 1 0 0 0,169 7 116 0 0,-182-8-128 0 0,1 1 1 0 0,-1 0-1 0 0,1-1 0 0 0,-1 1 0 0 0,0-1 0 0 0,1 1 0 0 0,-1-1 0 0 0,0 0 0 0 0,1 0 0 0 0,-1 0 0 0 0,0 1 0 0 0,0-1 1 0 0,0 0-1 0 0,1 0 0 0 0,-1-1 0 0 0,0 1 0 0 0,-1 0 0 0 0,1 0 0 0 0,0 0 0 0 0,0-1 0 0 0,0 1 0 0 0,-1 0 0 0 0,1-1 1 0 0,-1 1-1 0 0,1-1 0 0 0,-1 1 0 0 0,1 0 0 0 0,-1-1 0 0 0,0 1 0 0 0,0-1 0 0 0,0 1 0 0 0,0-1 0 0 0,0-1 1 0 0,-1-60-139 0 0,0 52 63 0 0,0-50 164 0 0,-2-24 49 0 0,2 82-141 0 0,1 1 0 0 0,-1 0 0 0 0,1 1 0 0 0,-1-1-1 0 0,0 0 1 0 0,0 0 0 0 0,0 0 0 0 0,0 0 0 0 0,0 0 0 0 0,0 1-1 0 0,-1-1 1 0 0,1 1 0 0 0,0-1 0 0 0,-1 1 0 0 0,1-1-1 0 0,-1 1 1 0 0,0 0 0 0 0,1 0 0 0 0,-1 0 0 0 0,0 0 0 0 0,0 0-1 0 0,0 0 1 0 0,0 0 0 0 0,0 0 0 0 0,0 1 0 0 0,0-1-1 0 0,0 1 1 0 0,0 0 0 0 0,0-1 0 0 0,-3 1 0 0 0,-10-1 19 0 0,0 1 1 0 0,0 1-1 0 0,-23 3 1 0 0,-3 0 59 0 0,-41 1-109 0 0,83-5 28 0 0,-1 0 0 0 0,0 0-1 0 0,1 0 1 0 0,-1 0 0 0 0,0 0-1 0 0,1 1 1 0 0,-1-1-1 0 0,1 0 1 0 0,-1 0 0 0 0,0 0-1 0 0,1 1 1 0 0,-1-1 0 0 0,0 0-1 0 0,1 0 1 0 0,-1 1 0 0 0,0-1-1 0 0,0 0 1 0 0,1 1 0 0 0,-1-1-1 0 0,0 0 1 0 0,0 1-1 0 0,0-1 1 0 0,1 0 0 0 0,-1 1-1 0 0,0-1 1 0 0,0 1 0 0 0,0-1-1 0 0,0 0 1 0 0,0 1 0 0 0,0-1-1 0 0,0 1 1 0 0,0-1 0 0 0,0 0-1 0 0,0 1 1 0 0,0-1-1 0 0,0 1 1 0 0,0-1 0 0 0,0 0-1 0 0,0 1 1 0 0,0-1 0 0 0,-1 1-1 0 0,-7 32 78 0 0,-1 6-75 0 0,5-10 187 0 0,2 1 0 0 0,2 37 0 0 0,1-26-158 0 0,21-136-1361 0 0,-13-20 1029 0 0,-11 125 339 0 0,-1 12 161 0 0,0 1-1 0 0,1 0 1 0 0,1 0-1 0 0,2 0 1 0 0,0 0-1 0 0,5 28 1 0 0,13-158-1188 0 0,-14 77 1027 0 0,-3 21-40 0 0,0 1 0 0 0,-1-1 0 0 0,-1 0 1 0 0,1 0-1 0 0,-1 0 0 0 0,-1-10 0 0 0,1 28 127 0 0,0 1 1 0 0,-1-1-1 0 0,0 1 0 0 0,-3 13 1 0 0,-3 43 108 0 0,19 36-206 0 0,-12-102-20 0 0,8-37-540 0 0,-2-7 331 0 0,1-2 231 0 0,3-64 0 0 0,-9 175 602 0 0,-3 84-573 0 0,10-258-890 0 0,-5 80 850 0 0,-2 22 6 0 0,-1 0 1 0 0,1 1-1 0 0,0-1 1 0 0,0 1-1 0 0,1-1 1 0 0,3-9-1 0 0,-2 54 262 0 0,1 33-74 0 0,-2 27-170 0 0,1-115-231 0 0,14-92 93 0 0,-10 34 154 0 0,-7 128 96 0 0,9 66 1 0 0,12-259-544 0 0,-15 102 469 0 0,-10 215 334 0 0,5-142-386 0 0,0-60-245 0 0,2 1 153 0 0,1 0 0 0 0,9-33-1 0 0,-7 37 80 0 0,-1 0-1 0 0,-2-1 0 0 0,3-35 0 0 0,-7 119 266 0 0,2 82-176 0 0,3-180-573 0 0,1 6 499 0 0,-2-1 0 0 0,0-56-1 0 0,-5 120 94 0 0,-1 28 76 0 0,0 34-472 0 0,-1-104-8674 0 0,-1-3-7689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02.59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159 200 3153 0 0,'1'7'11168'0'0,"2"-3"-4539"0"0,-3-1-2082 0 0,-21-2-3488 0 0,20-1-1020 0 0,-93-9 1917 0 0,94 9-1876 0 0,39 14 311 0 0,-38-14-391 0 0,3 2 5 0 0,-1-1 0 0 0,1 1 0 0 0,-1-1 0 0 0,1 0 0 0 0,0 0 0 0 0,-1-1 0 0 0,1 1 0 0 0,0-1 0 0 0,0 0 0 0 0,-1 0 0 0 0,1 0 0 0 0,0 0 0 0 0,0-1 0 0 0,4 0 0 0 0,-20-2-114 0 0,11 2 21 0 0,12 6 47 0 0,17 5 124 0 0,-51-10-29 0 0,1 1-115 0 0,-23 2 3 0 0,43-3 66 0 0,0 0 0 0 0,0 0-1 0 0,0-1 1 0 0,0 1-1 0 0,0 0 1 0 0,0-1 0 0 0,0 1-1 0 0,1-1 1 0 0,-1 1 0 0 0,0-1-1 0 0,0 0 1 0 0,0 0 0 0 0,0 0-1 0 0,1 0 1 0 0,-4-2 0 0 0,3-1-14 0 0,1 1 0 0 0,-1 0 0 0 0,1-1 0 0 0,0 1 0 0 0,0-1 0 0 0,0 1 0 0 0,1-1 0 0 0,-1 0 0 0 0,1 1 1 0 0,0-1-1 0 0,0 0 0 0 0,0 1 0 0 0,0-1 0 0 0,0 1 0 0 0,2-6 0 0 0,-1 4-12 0 0,0 0 0 0 0,-1 0 0 0 0,0 0 0 0 0,0 0 0 0 0,0 0-1 0 0,0 1 1 0 0,-1-1 0 0 0,-2-8 0 0 0,-14-13-429 0 0,14 22 430 0 0,0 1 0 0 0,1 0 0 0 0,-1-1 1 0 0,1 0-1 0 0,0 1 0 0 0,0-1 0 0 0,0 0 0 0 0,-1-7 0 0 0,2 10 28 0 0,1 0 0 0 0,0 0-1 0 0,1 1 1 0 0,-1-1-1 0 0,0 0 1 0 0,0 1 0 0 0,0-1-1 0 0,0 0 1 0 0,1 1-1 0 0,-1-1 1 0 0,0 0-1 0 0,0 1 1 0 0,1-1 0 0 0,-1 1-1 0 0,1-1 1 0 0,-1 0-1 0 0,0 1 1 0 0,1-1 0 0 0,-1 1-1 0 0,1-1 1 0 0,-1 1-1 0 0,1-1 1 0 0,0 1 0 0 0,-1 0-1 0 0,1-1 1 0 0,-1 1-1 0 0,1 0 1 0 0,0-1 0 0 0,-1 1-1 0 0,1 0 1 0 0,0 0-1 0 0,-1 0 1 0 0,1-1 0 0 0,0 1-1 0 0,-1 0 1 0 0,2 0-1 0 0,36 3 257 0 0,-34-1-272 0 0,0-2 0 0 0,0 1 1 0 0,0 0-1 0 0,0-1 0 0 0,0 0 1 0 0,1 0-1 0 0,-1 0 0 0 0,0 0 1 0 0,0 0-1 0 0,0-1 0 0 0,0 0 0 0 0,6-2 1 0 0,-23 4 146 0 0,-7-1-138 0 0,1 2-1 0 0,-40 7 1 0 0,99-20 13 0 0,-25 8 5 0 0,0-1 0 0 0,27-11 0 0 0,-42 15-22 0 0,0 0 0 0 0,-1 0 0 0 0,1 0 0 0 0,0 0 0 0 0,0 0 1 0 0,0 0-1 0 0,0 0 0 0 0,-1 0 0 0 0,1-1 0 0 0,0 1 0 0 0,0 0 0 0 0,0 0 0 0 0,0 0 1 0 0,0 0-1 0 0,-1-1 0 0 0,1 1 0 0 0,0 0 0 0 0,0 0 0 0 0,0 0 0 0 0,0 0 0 0 0,0-1 1 0 0,0 1-1 0 0,0 0 0 0 0,0 0 0 0 0,0 0 0 0 0,0-1 0 0 0,0 1 0 0 0,0 0 0 0 0,0 0 1 0 0,0 0-1 0 0,0-1 0 0 0,0 1 0 0 0,0 0 0 0 0,0 0 0 0 0,0 0 0 0 0,0-1 0 0 0,0 1 1 0 0,0 0-1 0 0,0 0 0 0 0,0 0 0 0 0,0-1 0 0 0,1 1 0 0 0,-1 0 0 0 0,0 0 0 0 0,0 0 1 0 0,0 0-1 0 0,0-1 0 0 0,0 1 0 0 0,1 0 0 0 0,-1 0 0 0 0,0 0 0 0 0,0 0 0 0 0,0 0 1 0 0,0 0-1 0 0,1 0 0 0 0,-1-1 0 0 0,0 1 0 0 0,0 0 0 0 0,0 0 0 0 0,1 0 0 0 0,-1 0 0 0 0,0 0 1 0 0,0 0-1 0 0,1 0 0 0 0,-1 0 0 0 0,0 0 0 0 0,-28-4 29 0 0,19 4-23 0 0,-1 0 1 0 0,0 0-1 0 0,0 1 0 0 0,-16 3 0 0 0,93 13 255 0 0,-61-16-272 0 0,0-1 0 0 0,0 1 0 0 0,0 1 0 0 0,0-1 0 0 0,-1 1 0 0 0,12 5 0 0 0,-5-2 84 0 0,-11-5-79 0 0,-1 0 1 0 0,0 1-1 0 0,1-1 0 0 0,-1 0 0 0 0,0 0 0 0 0,1 1 1 0 0,-1-1-1 0 0,1 0 0 0 0,-1 0 0 0 0,0 0 0 0 0,1 0 0 0 0,-1 0 1 0 0,1 0-1 0 0,-1 0 0 0 0,0 0 0 0 0,1 1 0 0 0,-1-1 1 0 0,1-1-1 0 0,-1 1 0 0 0,1 0 0 0 0,-1 0 0 0 0,0 0 0 0 0,1 0 1 0 0,-1 0-1 0 0,1 0 0 0 0,-1 0 0 0 0,0-1 0 0 0,1 1 0 0 0,-1 0 1 0 0,0 0-1 0 0,1 0 0 0 0,-1-1 0 0 0,0 1 0 0 0,1 0 1 0 0,-1-1-1 0 0,0 1 0 0 0,0 0 0 0 0,1-1 0 0 0,-1 1 0 0 0,0 0 1 0 0,0-1-1 0 0,1 1 0 0 0,-1 0 0 0 0,0-1 0 0 0,0 1 1 0 0,0-1-1 0 0,0 1 0 0 0,0 0 0 0 0,0-1 0 0 0,0 1 0 0 0,0-1 1 0 0,-3 0-103 0 0,-2 18 180 0 0,1 2 69 0 0,2 0 1 0 0,0 0-1 0 0,1 0 1 0 0,1 0 0 0 0,0 0-1 0 0,2 0 1 0 0,0 0 0 0 0,9 34-1 0 0,-13-63-179 0 0,0 0-1 0 0,1 0 1 0 0,0 0-1 0 0,0 0 1 0 0,1-1-1 0 0,0 1 1 0 0,3-16-1 0 0,0-21-58 0 0,1 20 209 0 0,-4 28-107 0 0,1 0 0 0 0,0-1 1 0 0,0 1-1 0 0,-1 0 0 0 0,1 0 0 0 0,-1 0 0 0 0,1 0 1 0 0,-1 1-1 0 0,1-1 0 0 0,-1 0 0 0 0,1 0 0 0 0,-1 0 1 0 0,0 0-1 0 0,0 0 0 0 0,0 0 0 0 0,0 1 0 0 0,0-1 1 0 0,0 0-1 0 0,0 2 0 0 0,23 116-84 0 0,-25-164-259 0 0,-1 17 125 0 0,2 25 144 0 0,0 13 43 0 0,-1 12 31 0 0,1-18-5 0 0,0-1 0 0 0,0 1 0 0 0,0 0 0 0 0,1 0-1 0 0,0 0 1 0 0,0 0 0 0 0,0 0 0 0 0,0 0 0 0 0,0 0 0 0 0,1 0 0 0 0,0 0 0 0 0,2 6 0 0 0,0-11-2632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4.44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142 64 16884 0 0,'-6'-1'500'0'0,"0"0"-1"0"0,0 0 1 0 0,0 0 0 0 0,0-1 0 0 0,0 0 0 0 0,-10-5 0 0 0,-37-20-2520 0 0,36 18-126 0 0,1-1-5759 0 0,12 7 2170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1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12219 0 0,'0'10'8887'0'0,"2"29"-6711"0"0,-4-27-2306 0 0,-1-13 497 0 0,1-9-4342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4.7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28 71 14883 0 0,'-2'-2'468'0'0,"-1"0"1"0"0,1 0-1 0 0,0 0 0 0 0,0 0 0 0 0,0 0 1 0 0,0-1-1 0 0,0 1 0 0 0,0-1 1 0 0,1 1-1 0 0,-1-1 0 0 0,1 0 0 0 0,-1-2 1 0 0,0-16-2317 0 0,12 4-7485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5.14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5 131 12723 0 0,'0'-10'4964'0'0,"3"-3"-3290"0"0,0-16-615 0 0,-6 16-1254 0 0,-4-23 461 0 0,8 20-3767 0 0,6 3-5114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5.50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90 15691 0 0,'2'0'244'0'0,"-1"0"0"0"0,1 0-1 0 0,0 0 1 0 0,-1 0 0 0 0,1-1 0 0 0,0 1-1 0 0,0 0 1 0 0,-1-1 0 0 0,1 1-1 0 0,-1-1 1 0 0,1 0 0 0 0,-1 0 0 0 0,1 1-1 0 0,-1-1 1 0 0,1 0 0 0 0,-1 0-1 0 0,0 0 1 0 0,1-1 0 0 0,1-1 0 0 0,29-34-341 0 0,-12 14 220 0 0,4 8-3311 0 0,-5 15-6496 0 0,-14 1 4300 0 0</inkml:trace>
  <inkml:trace contextRef="#ctx0" brushRef="#br0" timeOffset="1">313 152 12547 0 0,'17'-5'6063'0'0,"17"-19"-4275"0"0,-20 12-1258 0 0,-8 9-435 0 0,0 0-1 0 0,1 0 0 0 0,-1 1 0 0 0,0 0 1 0 0,1 0-1 0 0,9-1 0 0 0,12 4-3144 0 0,-26-1 2517 0 0,-1 0 0 0 0,0 1-1 0 0,0-1 1 0 0,0 0-1 0 0,0 1 1 0 0,0-1 0 0 0,0 1-1 0 0,0 0 1 0 0,-1-1 0 0 0,1 1-1 0 0,0 0 1 0 0,0 0-1 0 0,0 0 1 0 0,-1-1 0 0 0,1 1-1 0 0,0 0 1 0 0,-1 0 0 0 0,1 0-1 0 0,-1 0 1 0 0,1 1 0 0 0,1 2-4284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5.85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14 13067 0 0,'12'7'7662'0'0,"11"-8"-5440"0"0,17-6-2724 0 0,-19 0-2146 0 0,-12 3-3880 0 0,-5 2-6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37.424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10 37 4289 0 0,'-1'-4'17840'0'0,"-1"25"-14267"0"0,0 21-6058 0 0,2-29 3941 0 0,-1-2-1439 0 0,1-1-1 0 0,1 0 0 0 0,-1 1 0 0 0,2-1 0 0 0,0 0 1 0 0,0 0-1 0 0,0 0 0 0 0,1 0 0 0 0,1 0 1 0 0,5 11-1 0 0,-3-19-11 0 0,0-1-1 0 0,0 0 1 0 0,0 0 0 0 0,0 0-1 0 0,0-1 1 0 0,10 0 0 0 0,-3 0 81 0 0,7 2-57 0 0,0-1 0 0 0,0-1 0 0 0,0 0 0 0 0,1-2 0 0 0,31-6 0 0 0,-51 6-29 0 0,0 1-1 0 0,1 0 1 0 0,-1 0 0 0 0,0 0-1 0 0,1-1 1 0 0,-1 1-1 0 0,0-1 1 0 0,0 1-1 0 0,0-1 1 0 0,0 1-1 0 0,0-1 1 0 0,-1 1 0 0 0,1-1-1 0 0,0 0 1 0 0,-1 0-1 0 0,1 1 1 0 0,-1-1-1 0 0,0 0 1 0 0,0 0-1 0 0,1 0 1 0 0,-1 1 0 0 0,0-1-1 0 0,-1-2 1 0 0,-1-54-23 0 0,1 44 20 0 0,0 5 14 0 0,1 1-1 0 0,-1 0 1 0 0,0 0-1 0 0,-1 0 1 0 0,0 0-1 0 0,0 0 0 0 0,-1 0 1 0 0,0 0-1 0 0,0 1 1 0 0,-1 0-1 0 0,-6-10 1 0 0,5 15 5 0 0,0 0 1 0 0,0 1-1 0 0,0-1 1 0 0,-1 1-1 0 0,1 0 1 0 0,-1 0 0 0 0,1 0-1 0 0,0 1 1 0 0,-1 0-1 0 0,-7 1 1 0 0,-7-2-31 0 0,17 1 11 0 0,-7-2-6 0 0,-1 1 0 0 0,1 0 0 0 0,-1 1 0 0 0,1 0 0 0 0,-1 1 1 0 0,1 0-1 0 0,-1 0 0 0 0,1 1 0 0 0,-20 7 0 0 0,28-6-33 0 0,0 0 0 0 0,0 0 0 0 0,0 1 0 0 0,1-1 0 0 0,0 0 0 0 0,-1 1 0 0 0,1-1 0 0 0,0 1 0 0 0,1-1 0 0 0,-1 1 0 0 0,1 0 0 0 0,-1-1 0 0 0,1 1 0 0 0,0 0 0 0 0,0-1 0 0 0,1 5 1 0 0,5 72 1313 0 0,-4-73-1150 0 0,2 15-482 0 0,0-43-676 0 0,-4-12 356 0 0,-1 23 644 0 0,1 1 1 0 0,0-1-1 0 0,1 1 0 0 0,0-1 0 0 0,0 1 1 0 0,1-1-1 0 0,4-10 0 0 0,-4 84 1574 0 0,0-39-1471 0 0,-1-16-87 0 0,-1-1 0 0 0,0 0 0 0 0,0 0 0 0 0,0 0 0 0 0,-4 15 0 0 0,8-41-207 0 0,-1 0 0 0 0,0-1 0 0 0,-2 1 1 0 0,-1-32-1 0 0,0 33 164 0 0,3 174 1474 0 0,10-247-2189 0 0,-15 54 974 0 0,1 36 38 0 0,4 18-619 0 0,-2 0-5687 0 0,-3-3-4885 0 0,0-10 7747 0 0,1 0-523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1:40.067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24 181 7410 0 0,'3'0'10132'0'0,"4"1"-4291"0"0,5 1-3056 0 0,11 1-3570 0 0,4 2 671 0 0,50-5 14 0 0,-95 0 149 0 0,0 1 0 0 0,0 0 0 0 0,0 1 0 0 0,-28 8-1 0 0,71-16 181 0 0,0 2-1 0 0,0 0 0 0 0,51 1 0 0 0,-61 2-147 0 0,-39 2-126 0 0,1-1 1 0 0,-1-1-1 0 0,0-1 1 0 0,-41-9-1 0 0,114-1 376 0 0,-16 11-263 0 0,-24 1-59 0 0,-1 0 0 0 0,0 0 0 0 0,1-1 0 0 0,-1 0 0 0 0,0-1 0 0 0,0 0 0 0 0,12-4 0 0 0,-76 1-196 0 0,53 5 186 0 0,-16 0 10 0 0,0 0 0 0 0,1 1 0 0 0,-1 1 0 0 0,1 0 1 0 0,-36 10-1 0 0,73-17 62 0 0,1 1 1 0 0,-1 1 0 0 0,39-2 0 0 0,-9 1 2 0 0,-95 13-31 0 0,-80 8 1 0 0,180-43 217 0 0,-16 17-120 0 0,-25 7-136 0 0,-1-1 1 0 0,1 0 0 0 0,-1-1 0 0 0,0-1 0 0 0,0 0 0 0 0,19-11 0 0 0,-100 26 123 0 0,36-5-85 0 0,-54 14 137 0 0,86-19-145 0 0,76-21 82 0 0,-49 18-98 0 0,-16 2-5 0 0,-1 0-1 0 0,1 0 0 0 0,-1-1 1 0 0,1 0-1 0 0,15-6 0 0 0,-77 13-68 0 0,25-3 26 0 0,-55 4 301 0 0,82-6-254 0 0,4-3 6 0 0,-1 1-1 0 0,1 0 1 0 0,0 0 0 0 0,0 0 0 0 0,0 0 0 0 0,0 0 0 0 0,7-1-1 0 0,-3 0-58 0 0,98-32 67 0 0,-116 38-21 0 0,-1 0 1 0 0,1-1-1 0 0,-1 0 1 0 0,-17 1-1 0 0,-1 0-43 0 0,21-1 37 0 0,3-1-6 0 0,1 0 1 0 0,-1 0 0 0 0,1 0 0 0 0,-1-1-1 0 0,1 1 1 0 0,-1-1 0 0 0,-6-1 0 0 0,15-2-4 0 0,1 1 1 0 0,-1-1 0 0 0,1 1 0 0 0,0 0-1 0 0,0 0 1 0 0,8-2 0 0 0,-1 2-33 0 0,4-1 44 0 0,-1 0-1 0 0,1-1 0 0 0,24-9 0 0 0,-50 15 8 0 0,0 0 0 0 0,0-1-1 0 0,-1 0 1 0 0,1 0 0 0 0,-21-2-1 0 0,-3 0-99 0 0,25 2 140 0 0,4-2-54 0 0,0 1 1 0 0,0 1-1 0 0,0-1 0 0 0,1 1 0 0 0,-1 0 1 0 0,0 0-1 0 0,-6 3 0 0 0,15-6 16 0 0,0 1 0 0 0,0 1 0 0 0,0-1 0 0 0,0 0 0 0 0,0 1 0 0 0,0 0 0 0 0,6 0 0 0 0,-6 1-16 0 0,-1-1 1 0 0,1 0-1 0 0,-1 0 1 0 0,1 0-1 0 0,-1 0 0 0 0,1 0 1 0 0,-1-1-1 0 0,1 0 1 0 0,-1 0-1 0 0,1 0 1 0 0,-1 0-1 0 0,0 0 1 0 0,0-1-1 0 0,6-3 0 0 0,-9 5-3 0 0,1 0-1 0 0,-1 0 0 0 0,0 0 1 0 0,0 0-1 0 0,0 0 0 0 0,0-1 1 0 0,0 1-1 0 0,0 0 0 0 0,0 0 1 0 0,1 0-1 0 0,-1 0 0 0 0,0 0 1 0 0,0-1-1 0 0,0 1 0 0 0,0 0 1 0 0,0 0-1 0 0,0 0 0 0 0,0 0 1 0 0,0-1-1 0 0,0 1 0 0 0,0 0 1 0 0,0 0-1 0 0,0 0 0 0 0,0 0 1 0 0,0-1-1 0 0,0 1 0 0 0,0 0 1 0 0,0 0-1 0 0,0 0 0 0 0,0 0 1 0 0,0 0-1 0 0,-1-1 0 0 0,1 1 1 0 0,0 0-1 0 0,0 0 0 0 0,0 0 1 0 0,0 0-1 0 0,0 0 0 0 0,0-1 1 0 0,0 1-1 0 0,0 0 0 0 0,-1 0 0 0 0,1 0 1 0 0,0 0-1 0 0,0 0 0 0 0,0 0 1 0 0,0 0-1 0 0,0 0 0 0 0,-1 0 1 0 0,1 0-1 0 0,-14-5-11 0 0,-12 3 21 0 0,-8 0-13 0 0,58 1 68 0 0,21 3-67 0 0,-32-3 2 0 0,0 1 1 0 0,0 1-1 0 0,0 0 1 0 0,0 1 0 0 0,-1 0-1 0 0,1 1 1 0 0,22 8-1 0 0,-35-11 2 0 0,-3-2-25 0 0,-1-1-1 0 0,1 1 1 0 0,-1 0-1 0 0,0 0 0 0 0,0 0 1 0 0,0 0-1 0 0,0 1 0 0 0,-8-2 1 0 0,5 1 19 0 0,6 1 8 0 0,0 0-1 0 0,0 1 0 0 0,0-1 1 0 0,0 1-1 0 0,-1-1 0 0 0,1 1 1 0 0,0 0-1 0 0,0-1 0 0 0,-1 1 1 0 0,1 0-1 0 0,0 0 0 0 0,0 0 1 0 0,-1 0-1 0 0,1 0 0 0 0,0 0 1 0 0,0 1-1 0 0,-1-1 0 0 0,1 0 1 0 0,0 0-1 0 0,0 1 0 0 0,-2 0 1 0 0,2 0 2 0 0,1 0 0 0 0,-1 0 1 0 0,1 0-1 0 0,-1 0 0 0 0,1-1 1 0 0,-1 1-1 0 0,1 0 1 0 0,0 0-1 0 0,-1 0 0 0 0,1 0 1 0 0,0 0-1 0 0,0 0 0 0 0,0 0 1 0 0,0 0-1 0 0,0 0 1 0 0,0 0-1 0 0,0 0 0 0 0,0 0 1 0 0,1 0-1 0 0,-1 2 1 0 0,4 10 44 0 0,1 0 1 0 0,0 0 0 0 0,8 14 0 0 0,-5-11-25 0 0,-7-14-30 0 0,0 1 0 0 0,0 0 0 0 0,0-1 0 0 0,0 0 0 0 0,1 1 1 0 0,-1-1-1 0 0,1 0 0 0 0,0 0 0 0 0,0 0 0 0 0,2 2 0 0 0,1-8-48 0 0,-4-17 70 0 0,-2-9-99 0 0,1 21 97 0 0,0-1 0 0 0,-1 0 0 0 0,0 1 0 0 0,-5-18-1 0 0,-3 95 114 0 0,12-8-75 0 0,0-53-126 0 0,2-38 67 0 0,-3 2-54 0 0,-2 20 43 0 0,0 0-1 0 0,1 0 1 0 0,0 0 0 0 0,0 1-1 0 0,4-12 1 0 0,-5 20 18 0 0,0-1-1 0 0,0 1 1 0 0,0 0 0 0 0,0 0 0 0 0,0 0 0 0 0,0 0 0 0 0,0 0 0 0 0,0 0-1 0 0,0-1 1 0 0,0 1 0 0 0,0 0 0 0 0,0 0 0 0 0,0 0 0 0 0,0 0 0 0 0,0 0-1 0 0,1 0 1 0 0,-1 0 0 0 0,0-1 0 0 0,0 1 0 0 0,0 0 0 0 0,0 0 0 0 0,0 0-1 0 0,0 0 1 0 0,0 0 0 0 0,0 0 0 0 0,0 0 0 0 0,0 0 0 0 0,1 0 0 0 0,-1 0-1 0 0,0 0 1 0 0,0-1 0 0 0,0 1 0 0 0,0 0 0 0 0,0 0 0 0 0,0 0 0 0 0,1 0-1 0 0,-1 0 1 0 0,0 0 0 0 0,0 0 0 0 0,0 0 0 0 0,0 0 0 0 0,0 0-1 0 0,0 0 1 0 0,0 0 0 0 0,1 0 0 0 0,-1 0 0 0 0,0 0 0 0 0,0 0 0 0 0,0 0-1 0 0,0 1 1 0 0,0-1 0 0 0,0 0 0 0 0,1 0 0 0 0,-1 0 0 0 0,0 0 0 0 0,0 0-1 0 0,0 0 1 0 0,0 0 0 0 0,0 0 0 0 0,0 0 0 0 0,0 0 0 0 0,0 0 0 0 0,0 1-1 0 0,0-1 1 0 0,0 0 0 0 0,1 0 0 0 0,-1 0 0 0 0,5 15 127 0 0,0 15 67 0 0,-4 74-1803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9.198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78 13 8570 0 0,'0'1'648'0'0,"-1"-1"1"0"0,1 1-1 0 0,-1 0 0 0 0,0 0 1 0 0,1 0-1 0 0,-1 0 0 0 0,0-1 1 0 0,1 1-1 0 0,-1 0 0 0 0,0-1 1 0 0,0 1-1 0 0,0 0 0 0 0,0-1 1 0 0,0 1-1 0 0,0-1 1 0 0,0 1-1 0 0,0-1 0 0 0,-1 1 1 0 0,-20-2 3564 0 0,-1-9-7493 0 0,6-4-6878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9.548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55 82 15587 0 0,'-7'-8'5911'0'0,"-9"-17"-4998"0"0,5 8-1213 0 0,7 13-565 0 0,-9-13-1803 0 0,10 11-1768 0 0,3 2-3447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29.94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79 12291 0 0,'1'-4'675'0'0,"0"0"1"0"0,0 0 0 0 0,0 0 0 0 0,1 0 0 0 0,-1 1-1 0 0,1-1 1 0 0,0 0 0 0 0,4-5 0 0 0,21-26-4618 0 0,-21 31-931 0 0</inkml:trace>
  <inkml:trace contextRef="#ctx0" brushRef="#br0" timeOffset="1">226 84 12851 0 0,'24'-24'5424'0'0,"17"-13"-3414"0"0,-19 28-5763 0 0,1 13-4580 0 0,-18-1 2687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4:30.274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18 11907 0 0,'37'-8'8242'0'0,"-4"-1"-8855"0"0,-31 9-122 0 0,0 0 0 0 0,0 0 0 0 0,0 0 0 0 0,0 0 1 0 0,0 0-1 0 0,1 0 0 0 0,-1 0 0 0 0,0 1 1 0 0,0-1-1 0 0,0 1 0 0 0,0-1 0 0 0,3 3 0 0 0</inkml:trace>
  <inkml:trace contextRef="#ctx0" brushRef="#br0" timeOffset="1">48 155 11554 0 0,'1'5'5818'0'0,"1"0"-3962"0"0,2 0-1240 0 0,0-1-432 0 0,1 0-104 0 0,0-2-80 0 0,0-1 8 0 0,1 1-8 0 0,0-1-8 0 0,0 0-48 0 0,0 0-80 0 0,1-1-224 0 0,0-1-216 0 0,0 1-336 0 0,0-2-456 0 0,0 1-609 0 0,-1-1-807 0 0,1 0-5050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2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6529 0 0,'0'16'14088'0'0,"2"0"-8528"0"0,0 25-3538 0 0,-7 3-923 0 0,3-32-991 0 0,1 0 0 0 0,0 0 0 0 0,0 0 0 0 0,1 0-1 0 0,3 21 1 0 0,-2-31-94 0 0,0-1-1 0 0,0 0 1 0 0,0 0-1 0 0,0 1 1 0 0,0-1-1 0 0,1 0 1 0 0,-1 0 0 0 0,0 0-1 0 0,0 0 1 0 0,1 0-1 0 0,-1-1 1 0 0,1 1-1 0 0,-1 0 1 0 0,1 0 0 0 0,-1-1-1 0 0,1 1 1 0 0,-1-1-1 0 0,1 0 1 0 0,-1 1-1 0 0,1-1 1 0 0,0 0 0 0 0,-1 0-1 0 0,1 0 1 0 0,-1 0-1 0 0,3 0 1 0 0,52-3 53 0 0,-44 1-191 0 0,35 4 167 0 0,24 0 116 0 0,-68-2-159 0 0,0 0-1 0 0,0-1 1 0 0,0 1-1 0 0,0-1 1 0 0,0 0-1 0 0,0 0 1 0 0,-1 0-1 0 0,1 0 0 0 0,0 0 1 0 0,-1-1-1 0 0,1 1 1 0 0,-1-1-1 0 0,1 0 1 0 0,-1 1-1 0 0,0-1 1 0 0,1 0-1 0 0,-1 0 1 0 0,3-5-1 0 0,-3 2-12 0 0,0 1 0 0 0,0-1-1 0 0,0 0 1 0 0,-1 1 0 0 0,0-1 0 0 0,0 0-1 0 0,0 0 1 0 0,-1 0 0 0 0,0 0-1 0 0,0 1 1 0 0,-1-10 0 0 0,-10-61 0 0 0,5 42-92 0 0,5 31 102 0 0,1 0-1 0 0,-1 1 1 0 0,0-1 0 0 0,0 0 0 0 0,-1 1 0 0 0,1-1 0 0 0,0 0-1 0 0,0 1 1 0 0,-1 0 0 0 0,1-1 0 0 0,-1 1 0 0 0,1 0 0 0 0,-1 0-1 0 0,0-1 1 0 0,0 1 0 0 0,1 0 0 0 0,-1 1 0 0 0,0-1 0 0 0,0 0-1 0 0,0 1 1 0 0,0-1 0 0 0,0 1 0 0 0,0-1 0 0 0,0 1 0 0 0,0 0 0 0 0,0 0-1 0 0,0 0 1 0 0,0 0 0 0 0,-3 0 0 0 0,-80 7 33 0 0,58-4-37 0 0,16-3 22 0 0,-29 5-74 0 0,39-5 26 0 0,0 0-1 0 0,0 0 1 0 0,0 0-1 0 0,0 0 1 0 0,0 1-1 0 0,0-1 1 0 0,0 0-1 0 0,0 1 1 0 0,0-1-1 0 0,0 0 1 0 0,0 1-1 0 0,0 0 1 0 0,1-1-1 0 0,-1 1 1 0 0,0-1-1 0 0,0 1 1 0 0,1 0-1 0 0,-1 0 1 0 0,0-1-1 0 0,1 1 1 0 0,-1 0-1 0 0,0 0 1 0 0,1 0-1 0 0,0 0 1 0 0,-1 0-1 0 0,1 0 1 0 0,-1 0 0 0 0,1-1-1 0 0,-1 3 1 0 0,0 35 178 0 0,-1-27-45 0 0,1 0 1 0 0,1 0 0 0 0,0 0-1 0 0,0 0 1 0 0,1 0 0 0 0,1 0-1 0 0,0-1 1 0 0,6 22-1 0 0,7-85-1224 0 0,-12 30 913 0 0,-3 17 136 0 0,1-1-1 0 0,0 1 1 0 0,0 0 0 0 0,1-1 0 0 0,-1 1 0 0 0,6-11 0 0 0,0 59 978 0 0,-6-28-689 0 0,-1-9-197 0 0,0 1 0 0 0,0-1 0 0 0,1 0 0 0 0,0 0-1 0 0,0 1 1 0 0,0-1 0 0 0,0 0 0 0 0,4 7 0 0 0,6-57-973 0 0,-10 34 931 0 0,0 5 26 0 0,-1 0 0 0 0,1 0 1 0 0,0 0-1 0 0,0 1 0 0 0,1-1 1 0 0,0 0-1 0 0,3-7 0 0 0,4 57 466 0 0,-4 16-377 0 0,5-100-691 0 0,-3 20 588 0 0,2-47-100 0 0,-10 88 413 0 0,0-11-231 0 0,1 1 0 0 0,0 0 0 0 0,0 0 1 0 0,1 0-1 0 0,1-1 0 0 0,0 1 0 0 0,4 15 0 0 0,8-76-737 0 0,-9 33 695 0 0,-2 0-106 0 0,-3 13 99 0 0,1 0-1 0 0,-1 1 1 0 0,1-1 0 0 0,0 0-1 0 0,0 1 1 0 0,0-1 0 0 0,0 1 0 0 0,4-7-1 0 0,1 56 391 0 0,0 30-355 0 0,-5-88-230 0 0,0 1 0 0 0,1-1 0 0 0,0 1 0 0 0,0 0 0 0 0,6-12 0 0 0,1 77 426 0 0,-8-50-756 0 0,0 9-2916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07.2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30 38 7354 0 0,'-8'-25'4069'0'0,"4"12"7176"0"0,5 18-11461 0 0,-1 0 1 0 0,0 1 0 0 0,0-1 0 0 0,0 0 0 0 0,-1 0 0 0 0,1 0-1 0 0,-1 0 1 0 0,-2 6 0 0 0,-3 6-4937 0 0,0-2-4972 0 0,4-13 6165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11.0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0 6873 0 0,'1'18'8744'0'0,"1"-2"-3559"0"0,1 14-3066 0 0,-3-27-2643 0 0,0 0 0 0 0,-1 0 0 0 0,1 0 0 0 0,-1 0 0 0 0,0 0 0 0 0,0-1-1 0 0,0 1 1 0 0,0 0 0 0 0,-1 0 0 0 0,1-1 0 0 0,-1 1 0 0 0,1-1 0 0 0,-1 1 0 0 0,0-1 0 0 0,-2 2 0 0 0,-7 7-7053 0 0,7-8 3219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15.3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 1 7017 0 0,'4'10'10566'0'0,"-8"6"-5476"0"0,-4 2-4460 0 0,-1 1-3444 0 0,-6 14-9417 0 0,14-29 6782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15.8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41 0 12475 0 0,'7'19'7215'0'0,"-10"7"-5342"0"0,-14 21-2796 0 0,15-44 1179 0 0,-13 28-4293 0 0,7-16-2909 0 0,6-10 1322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6.3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0 8818 0 0,'0'3'8040'0'0,"-1"5"-4079"0"0,-2 31-3866 0 0,-8-11-3048 0 0,0-11-4193 0 0,6-10 1589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3:56.7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1 10722 0 0,'-3'7'7327'0'0,"-2"-3"-5481"0"0,1-2-4461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0.76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2 7858 0 0,'-4'-2'10867'0'0,"5"10"-7959"0"0,1 3-1392 0 0,-3-6-1323 0 0,0 0 1 0 0,0 0-1 0 0,-1 0 1 0 0,1 0 0 0 0,-1 0-1 0 0,0 0 1 0 0,-4 6-1 0 0,-2 6-5260 0 0,3 0-9218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1.1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8514 0 0,'2'9'9222'0'0,"1"-3"-6055"0"0,-1-3-5452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1.6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5913 0 0,'3'3'13733'0'0,"0"-1"-11289"0"0,-3-1-2463 0 0,1-1 0 0 0,-1 0 0 0 0,0 1 0 0 0,1-1 0 0 0,-1 1 1 0 0,0-1-1 0 0,0 1 0 0 0,0-1 0 0 0,1 1 0 0 0,-1-1 0 0 0,0 1 0 0 0,0-1 1 0 0,0 1-1 0 0,0-1 0 0 0,0 1 0 0 0,0 0 0 0 0,0-1 0 0 0,0 1 1 0 0,0-1-1 0 0,0 1 0 0 0,0-1 0 0 0,0 1 0 0 0,-1-1 0 0 0,1 1 1 0 0,0-1-1 0 0,0 1 0 0 0,0-1 0 0 0,-1 1 0 0 0,-4 9-921 0 0,-6 13-2749 0 0,10-10-6917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1.9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11194 0 0,'4'7'7256'0'0,"-2"-4"-9730"0"0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2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7138 0 0,'-1'37'13977'0'0,"-2"1"-7126"0"0,0-21-6613 0 0,1 1 0 0 0,2 0 0 0 0,-1-1 0 0 0,2 1 0 0 0,0 0 0 0 0,2-1 0 0 0,4 23 0 0 0,-6-40-223 0 0,-1 1 0 0 0,1 0 0 0 0,-1-1-1 0 0,1 1 1 0 0,-1-1 0 0 0,1 1-1 0 0,-1-1 1 0 0,1 0 0 0 0,-1 1 0 0 0,1-1-1 0 0,0 1 1 0 0,-1-1 0 0 0,1 0-1 0 0,-1 1 1 0 0,1-1 0 0 0,0 0 0 0 0,0 0-1 0 0,-1 0 1 0 0,1 0 0 0 0,0 1-1 0 0,-1-1 1 0 0,1 0 0 0 0,0 0 0 0 0,0 0-1 0 0,-1 0 1 0 0,1-1 0 0 0,1 1 0 0 0,29-6 201 0 0,-8 2-82 0 0,6 7-36 0 0,-21-2-77 0 0,-1 0 0 0 0,0 0 0 0 0,1 0 0 0 0,-1-1 0 0 0,1 0 0 0 0,-1-1 0 0 0,0 1 0 0 0,1-1 0 0 0,-1-1 0 0 0,0 1 0 0 0,0-1-1 0 0,1-1 1 0 0,-2 1 0 0 0,13-7 0 0 0,-16 3-34 0 0,-1 1-1 0 0,0 0 1 0 0,0-1-1 0 0,0 1 1 0 0,0-1-1 0 0,-1 0 0 0 0,0 0 1 0 0,-1 0-1 0 0,1 1 1 0 0,-1-10-1 0 0,1 0 87 0 0,1 0-147 0 0,5-44 19 0 0,-7 55 34 0 0,0 1-1 0 0,0 0 0 0 0,0-1 1 0 0,0 1-1 0 0,-1-1 0 0 0,1 1 1 0 0,-1 0-1 0 0,0-1 1 0 0,0 1-1 0 0,0 0 0 0 0,-1 0 1 0 0,1-1-1 0 0,-3-2 0 0 0,-2 3 31 0 0,0 0-1 0 0,-1 1 0 0 0,0 0 1 0 0,0 0-1 0 0,0 0 1 0 0,0 1-1 0 0,0 0 1 0 0,0 0-1 0 0,0 1 0 0 0,-9 0 1 0 0,12 0 5 0 0,-2 0-30 0 0,-20-2 59 0 0,0 2 0 0 0,-29 3 0 0 0,53-1-71 0 0,1 0 0 0 0,0 0 1 0 0,0 0-1 0 0,1 0 0 0 0,-1-1 0 0 0,0 1 0 0 0,1 0 0 0 0,-1 0 0 0 0,1 0 0 0 0,-1 0 0 0 0,1 1 0 0 0,0-1 1 0 0,0 0-1 0 0,0 0 0 0 0,0 3 0 0 0,0 49 279 0 0,0-43-164 0 0,0 15-24 0 0,-2 18-162 0 0,4-35-43 0 0,1-18-64 0 0,1-10 178 0 0,-2 8-41 0 0,0 0 1 0 0,1 1-1 0 0,0-1 0 0 0,1 1 1 0 0,8-18-1 0 0,-4 85 680 0 0,-6-40-672 0 0,-1-13 57 0 0,0 1-1 0 0,0 0 0 0 0,-1-1 1 0 0,0 1-1 0 0,1 0 0 0 0,-2-1 0 0 0,1 1 1 0 0,-2 6-1 0 0,2-11-32 0 0,11-44-871 0 0,-2-8 33 0 0,-5 25 862 0 0,-3 25 223 0 0,0 13 169 0 0,-2 13-208 0 0,0-15-112 0 0,1 0 0 0 0,0 0 0 0 0,0 0 0 0 0,1 0 0 0 0,2 14 0 0 0,-2-23-12 0 0,13-44-510 0 0,-8 19 344 0 0,-5 19 135 0 0,0 0 0 0 0,0-1 0 0 0,1 1 0 0 0,0 1 0 0 0,0-1 0 0 0,4-7 1 0 0,-3 64 572 0 0,-3-44-597 0 0,0-3 16 0 0,1 1 0 0 0,-1-1 0 0 0,0 0 0 0 0,-1 1 0 0 0,1-1 0 0 0,-1 0-1 0 0,0 1 1 0 0,0-1 0 0 0,0 0 0 0 0,0 0 0 0 0,-3 6 0 0 0,15-61-571 0 0,-8 38 595 0 0,-2 8-28 0 0,0 1 1 0 0,0-1-1 0 0,0 1 0 0 0,0-1 1 0 0,1 1-1 0 0,-1 0 1 0 0,1-1-1 0 0,4-5 1 0 0,-6 57 248 0 0,-1-28-258 0 0,-4 27-26 0 0,16-90-359 0 0,-8 33 383 0 0,-1-1 0 0 0,2 0 0 0 0,-1 1 0 0 0,2 0 0 0 0,5-11 0 0 0,-18 94 246 0 0,6-46-1262 0 0,4-18-2802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2.3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0 6665 0 0,'1'5'8939'0'0,"0"1"-4249"0"0,0-4-4613 0 0,-1 1 1 0 0,1-1 0 0 0,0 0 0 0 0,-1 1 0 0 0,0-1-1 0 0,0 0 1 0 0,0 1 0 0 0,0-1 0 0 0,0 1 0 0 0,0-1-1 0 0,0 0 1 0 0,-1 1 0 0 0,1-1 0 0 0,-2 3 0 0 0,-4 12-834 0 0,-1 3-2297 0 0,1-9-8179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2.7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11474 0 0,'7'15'6689'0'0,"-5"-13"-8431"0"0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3.7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0 10146 0 0,'-4'6'9350'0'0,"-1"8"-5151"0"0,-1 7-4316 0 0,3 2-6399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4.0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9026 0 0,'0'0'208'0'0,"0"0"0"0"0,0 1 0 0 0,0-1 0 0 0,0 0 0 0 0,0 0 0 0 0,-1 1 0 0 0,1-1 0 0 0,0 0 1 0 0,0 1-1 0 0,0-1 0 0 0,0 0 0 0 0,0 1 0 0 0,0-1 0 0 0,0 0 0 0 0,0 1 0 0 0,0-1 0 0 0,0 0 0 0 0,1 0 0 0 0,-1 1 0 0 0,0-1 0 0 0,0 0 0 0 0,0 1 0 0 0,0-1 0 0 0,0 0 1 0 0,0 0-1 0 0,1 1 0 0 0,-1-1 0 0 0,0 0 0 0 0,0 0 0 0 0,0 1 0 0 0,1-1 0 0 0,-1 0 0 0 0,0 0 0 0 0,0 0 0 0 0,1 1 0 0 0,-1-1 0 0 0,0 0 0 0 0,0 0 0 0 0,1 0 0 0 0,-1 0 1 0 0,0 0-1 0 0,1 0 0 0 0,-1 0 0 0 0,0 0 0 0 0,0 1 0 0 0,1-1 0 0 0,0 0 0 0 0,2-3-2153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7.0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1 10882 0 0,'2'8'9792'0'0,"-5"1"-4695"0"0,-13 27-4941 0 0,10-24-2741 0 0,0 0-3921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7.3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10026 0 0,'3'17'9628'0'0,"-1"-13"-9185"0"0,-1-11-7500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7.6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0 7626 0 0,'-1'2'7614'0'0,"0"4"-3687"0"0,-2 9-4579 0 0,0 8-12881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5:58.0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1 5273 0 0,'-15'18'8905'0'0,"11"-13"-8903"0"0,9-12-6914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0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12859 0 0,'8'-18'8075'0'0,"5"-10"-6350"0"0,-8 23-1756 0 0,-1 1 0 0 0,1 0 0 0 0,-1 1 0 0 0,1-1 0 0 0,1 1 0 0 0,-1 0 0 0 0,9-4 0 0 0,4 1-4431 0 0,2 2-5989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1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23 10954 0 0,'-6'-4'8995'0'0,"6"3"-8882"0"0,-1 0 0 0 0,1 1-1 0 0,-1-1 1 0 0,1 0 0 0 0,-1 1 0 0 0,1-1-1 0 0,-1 1 1 0 0,1-1 0 0 0,-1 1-1 0 0,1-1 1 0 0,-1 1 0 0 0,0-1 0 0 0,1 1-1 0 0,-1 0 1 0 0,0-1 0 0 0,0 1-1 0 0,1 0 1 0 0,-1-1 0 0 0,0 1-1 0 0,0 0 1 0 0,1 0 0 0 0,-1 0 0 0 0,0 0-1 0 0,0 0 1 0 0,1 0 0 0 0,-1 0-1 0 0,0 0 1 0 0,0 0 0 0 0,1 0 0 0 0,-1 0-1 0 0,0 1 1 0 0,0-1 0 0 0,1 0-1 0 0,-1 0 1 0 0,0 1 0 0 0,1-1 0 0 0,-1 0-1 0 0,0 1 1 0 0,1-1 0 0 0,-1 1-1 0 0,0-1 1 0 0,1 1 0 0 0,-1-1-1 0 0,1 1 1 0 0,-1 0 0 0 0,1-1 0 0 0,-1 1-1 0 0,1-1 1 0 0,0 1 0 0 0,-1 0-1 0 0,1 0 1 0 0,-1 0 0 0 0,-1 2-71 0 0,1 1 0 0 0,-1 0 0 0 0,0-1 0 0 0,1 1 0 0 0,0 0 1 0 0,0-1-1 0 0,0 1 0 0 0,0 0 0 0 0,1 0 0 0 0,-1 0 0 0 0,1 0 0 0 0,0 0 0 0 0,0 0 1 0 0,1 0-1 0 0,-1 0 0 0 0,1 0 0 0 0,0-1 0 0 0,0 1 0 0 0,0 0 0 0 0,0 0 0 0 0,1-1 1 0 0,-1 1-1 0 0,1 0 0 0 0,0-1 0 0 0,0 0 0 0 0,3 4 0 0 0,-3-5-46 0 0,0 0-1 0 0,0 0 1 0 0,0 0-1 0 0,0-1 1 0 0,0 1-1 0 0,0 0 1 0 0,1-1-1 0 0,-1 0 0 0 0,1 1 1 0 0,-1-1-1 0 0,1 0 1 0 0,-1 0-1 0 0,1-1 1 0 0,0 1-1 0 0,-1 0 1 0 0,1-1-1 0 0,0 0 1 0 0,0 1-1 0 0,-1-1 1 0 0,1 0-1 0 0,0 0 1 0 0,0-1-1 0 0,-1 1 1 0 0,1-1-1 0 0,0 1 1 0 0,-1-1-1 0 0,1 0 1 0 0,0 0-1 0 0,-1 0 1 0 0,1 0-1 0 0,-1-1 1 0 0,1 1-1 0 0,-1-1 0 0 0,0 1 1 0 0,0-1-1 0 0,0 0 1 0 0,3-2-1 0 0,-2 1 9 0 0,1-1 0 0 0,-1 1 0 0 0,0-1 0 0 0,0 1 0 0 0,0-1-1 0 0,0 0 1 0 0,0 0 0 0 0,-1-1 0 0 0,0 1 0 0 0,0 0 0 0 0,0-1-1 0 0,-1 1 1 0 0,1-1 0 0 0,-1 0 0 0 0,0 1 0 0 0,0-1 0 0 0,0-6-1 0 0,-1 9 6 0 0,0 0-1 0 0,-1 0 1 0 0,1 0-1 0 0,0 0 1 0 0,-1 0-1 0 0,1 1 1 0 0,-1-1-1 0 0,0 0 1 0 0,1 0-1 0 0,-1 1 0 0 0,0-1 1 0 0,0 0-1 0 0,0 1 1 0 0,0-1-1 0 0,0 1 1 0 0,-1-1-1 0 0,1 1 1 0 0,-2-2-1 0 0,0 1 23 0 0,1 1 1 0 0,-1-1-1 0 0,0 1 0 0 0,1 0 0 0 0,-1 0 1 0 0,0 0-1 0 0,0 0 0 0 0,0 0 0 0 0,0 1 0 0 0,0 0 1 0 0,0-1-1 0 0,0 1 0 0 0,0 0 0 0 0,0 0 1 0 0,-3 1-1 0 0,0 0 43 0 0,1 0 0 0 0,-1 0 1 0 0,1 1-1 0 0,0 0 0 0 0,0 0 0 0 0,0 0 1 0 0,0 0-1 0 0,0 1 0 0 0,0 0 1 0 0,0 0-1 0 0,1 0 0 0 0,0 1 0 0 0,0-1 1 0 0,0 1-1 0 0,0 0 0 0 0,0 0 0 0 0,1 1 1 0 0,-6 7-1 0 0,8-10-51 0 0,0 1 0 0 0,0-1 0 0 0,0 0 0 0 0,0 0 0 0 0,0 1 0 0 0,0-1 0 0 0,1 0 0 0 0,-1 1 1 0 0,1-1-1 0 0,0 1 0 0 0,0-1 0 0 0,0 1 0 0 0,0-1 0 0 0,0 0 0 0 0,0 1 0 0 0,0-1 0 0 0,2 5 0 0 0,-1-4-27 0 0,1-1 0 0 0,-1 1 0 0 0,1-1-1 0 0,0 1 1 0 0,0-1 0 0 0,-1 0 0 0 0,2 0-1 0 0,-1 0 1 0 0,0 0 0 0 0,0 0 0 0 0,1 0-1 0 0,-1-1 1 0 0,1 1 0 0 0,-1-1 0 0 0,1 1-1 0 0,-1-1 1 0 0,1 0 0 0 0,4 1 0 0 0,-3-1 0 0 0,0 0 1 0 0,-1-1 0 0 0,1 1-1 0 0,0-1 1 0 0,0 0 0 0 0,0 0-1 0 0,0 0 1 0 0,0 0 0 0 0,-1-1-1 0 0,1 1 1 0 0,0-1 0 0 0,0 0-1 0 0,-1 0 1 0 0,1-1 0 0 0,0 1-1 0 0,-1-1 1 0 0,1 0 0 0 0,-1 1-1 0 0,0-2 1 0 0,0 1 0 0 0,0 0-1 0 0,0-1 1 0 0,0 1 0 0 0,0-1-1 0 0,0 0 1 0 0,-1 0 0 0 0,0 0-1 0 0,1 0 1 0 0,-1 0 0 0 0,0-1-1 0 0,-1 1 1 0 0,3-5 0 0 0,-3 6 1 0 0,0-1 0 0 0,0 1 0 0 0,0-1 0 0 0,0 1 0 0 0,0-1 0 0 0,-1 1 0 0 0,1-1 0 0 0,-1 0 0 0 0,0 1 0 0 0,0-1 1 0 0,0 0-1 0 0,0 1 0 0 0,0-1 0 0 0,0 0 0 0 0,-1 1 0 0 0,1-1 0 0 0,-1 0 0 0 0,0 1 0 0 0,0-1 0 0 0,0 1 0 0 0,0-1 0 0 0,0 1 1 0 0,-1 0-1 0 0,1-1 0 0 0,-1 1 0 0 0,1 0 0 0 0,-1 0 0 0 0,0 0 0 0 0,0 0 0 0 0,0 0 0 0 0,0 1 0 0 0,0-1 0 0 0,0 0 0 0 0,0 1 1 0 0,-1 0-1 0 0,1-1 0 0 0,0 1 0 0 0,-1 0 0 0 0,1 0 0 0 0,-1 1 0 0 0,1-1 0 0 0,-1 0 0 0 0,0 1 0 0 0,1-1 0 0 0,-1 1 0 0 0,-4 0 1 0 0,3 0 7 0 0,0-1 0 0 0,0 1 0 0 0,0 0 0 0 0,0 1 0 0 0,1-1-1 0 0,-1 0 1 0 0,0 1 0 0 0,0 0 0 0 0,0 0 0 0 0,0 0 0 0 0,1 1 0 0 0,-1-1 0 0 0,1 1 0 0 0,-1 0 0 0 0,1 0 0 0 0,0 0 0 0 0,-1 0 0 0 0,1 1 0 0 0,0-1 0 0 0,0 1 0 0 0,1 0 0 0 0,-1 0 0 0 0,1 0 0 0 0,-3 3 0 0 0,4-3-2 0 0,-1-1 0 0 0,1 0 0 0 0,0 1-1 0 0,1-1 1 0 0,-1 1 0 0 0,0-1 0 0 0,1 1-1 0 0,-1 0 1 0 0,1-1 0 0 0,0 1 0 0 0,0-1 0 0 0,0 1-1 0 0,0 0 1 0 0,0-1 0 0 0,0 1 0 0 0,1-1-1 0 0,0 1 1 0 0,-1 0 0 0 0,1-1 0 0 0,0 1 0 0 0,0-1-1 0 0,0 0 1 0 0,0 1 0 0 0,1-1 0 0 0,-1 0-1 0 0,1 0 1 0 0,-1 0 0 0 0,1 0 0 0 0,0 0 0 0 0,0 0-1 0 0,0 0 1 0 0,0-1 0 0 0,0 1 0 0 0,0-1-1 0 0,0 1 1 0 0,4 1 0 0 0,-3-2-17 0 0,1 1 1 0 0,0-1-1 0 0,-1 1 0 0 0,1-1 0 0 0,0 0 1 0 0,0-1-1 0 0,0 1 0 0 0,0-1 0 0 0,0 1 1 0 0,0-1-1 0 0,0 0 0 0 0,0-1 1 0 0,-1 1-1 0 0,1-1 0 0 0,0 0 0 0 0,0 0 1 0 0,0 0-1 0 0,0 0 0 0 0,-1 0 0 0 0,1-1 1 0 0,-1 0-1 0 0,1 0 0 0 0,3-2 1 0 0,-5 3 10 0 0,0 0 0 0 0,0-1 0 0 0,0 1 0 0 0,0-1 0 0 0,0 1 0 0 0,0-1 1 0 0,0 0-1 0 0,0 0 0 0 0,-1 0 0 0 0,1 0 0 0 0,-1 0 0 0 0,1 0 0 0 0,-1 0 1 0 0,0 0-1 0 0,0-1 0 0 0,0 1 0 0 0,0 0 0 0 0,0-1 0 0 0,-1 1 1 0 0,1-1-1 0 0,-1 1 0 0 0,1-1 0 0 0,-1 1 0 0 0,0-1 0 0 0,0 1 0 0 0,0-1 1 0 0,0 1-1 0 0,0-1 0 0 0,-1 1 0 0 0,1-1 0 0 0,-1 1 0 0 0,0-1 0 0 0,0 1 1 0 0,0-1-1 0 0,-2-3 0 0 0,2 4 6 0 0,0 0 1 0 0,-1 0 0 0 0,1 0-1 0 0,0 1 1 0 0,-1-1-1 0 0,1 0 1 0 0,-1 1-1 0 0,0-1 1 0 0,1 1-1 0 0,-1 0 1 0 0,0-1 0 0 0,0 1-1 0 0,0 0 1 0 0,0 0-1 0 0,0 0 1 0 0,0 0-1 0 0,0 1 1 0 0,-1-1 0 0 0,1 0-1 0 0,0 1 1 0 0,0 0-1 0 0,-1-1 1 0 0,1 1-1 0 0,0 0 1 0 0,0 0-1 0 0,-4 1 1 0 0,1 0 11 0 0,1 0 0 0 0,0 0-1 0 0,0 1 1 0 0,-1-1 0 0 0,1 1 0 0 0,0 0 0 0 0,1 0-1 0 0,-1 1 1 0 0,0-1 0 0 0,1 1 0 0 0,-1 0 0 0 0,-5 6-1 0 0,7-7-8 0 0,-1 0 0 0 0,1 1 0 0 0,0-1 0 0 0,0 1 0 0 0,1-1 0 0 0,-1 1 0 0 0,1 0 0 0 0,-1 0 0 0 0,1 0 0 0 0,0 0-1 0 0,0 0 1 0 0,0 0 0 0 0,0 0 0 0 0,1 0 0 0 0,-1 0 0 0 0,1 6 0 0 0,0-7-12 0 0,1 0 1 0 0,-1 0-1 0 0,1 0 0 0 0,0 0 0 0 0,0 0 1 0 0,0 0-1 0 0,0-1 0 0 0,0 1 1 0 0,0 0-1 0 0,0-1 0 0 0,1 1 1 0 0,-1 0-1 0 0,0-1 0 0 0,1 0 1 0 0,0 1-1 0 0,-1-1 0 0 0,1 0 1 0 0,0 0-1 0 0,0 0 0 0 0,-1 0 0 0 0,1 0 1 0 0,0 0-1 0 0,0-1 0 0 0,0 1 1 0 0,0 0-1 0 0,0-1 0 0 0,0 0 1 0 0,0 1-1 0 0,3-1 0 0 0,0 0-24 0 0,0 0 1 0 0,0 0-1 0 0,0-1 0 0 0,1 0 0 0 0,-1 0 0 0 0,0 0 0 0 0,0-1 0 0 0,0 1 1 0 0,-1-1-1 0 0,1 0 0 0 0,0-1 0 0 0,6-3 0 0 0,-9 4 17 0 0,0 1 0 0 0,0 0 0 0 0,0-1 0 0 0,0 0 0 0 0,0 1 0 0 0,-1-1 0 0 0,1 0 0 0 0,0 0 0 0 0,-1 0 0 0 0,0 0 0 0 0,1 0 0 0 0,1-4 0 0 0,-3 5 6 0 0,0 0-1 0 0,0 0 1 0 0,1-1 0 0 0,-1 1-1 0 0,0 0 1 0 0,0-1-1 0 0,0 1 1 0 0,0 0-1 0 0,0 0 1 0 0,-1-1-1 0 0,1 1 1 0 0,0 0-1 0 0,-1 0 1 0 0,1-1-1 0 0,-1 1 1 0 0,1 0 0 0 0,-1 0-1 0 0,1 0 1 0 0,-1 0-1 0 0,0 0 1 0 0,0-1-1 0 0,1 1 1 0 0,-1 1-1 0 0,0-1 1 0 0,-1-1-1 0 0,-1 0 14 0 0,0 0-1 0 0,0 0 0 0 0,0 1 1 0 0,0-1-1 0 0,-1 1 0 0 0,1 0 0 0 0,0 0 1 0 0,-1 0-1 0 0,1 0 0 0 0,0 0 0 0 0,-1 1 1 0 0,1 0-1 0 0,-1-1 0 0 0,1 1 0 0 0,-1 1 1 0 0,1-1-1 0 0,-6 1 0 0 0,6 0 3 0 0,0-1 0 0 0,0 0 0 0 0,1 1-1 0 0,-1 0 1 0 0,0-1 0 0 0,0 1 0 0 0,1 0-1 0 0,-1 1 1 0 0,1-1 0 0 0,-1 0 0 0 0,1 1-1 0 0,-1-1 1 0 0,1 1 0 0 0,0 0 0 0 0,0 0-1 0 0,0 0 1 0 0,0 0 0 0 0,0 0 0 0 0,0 0-1 0 0,0 0 1 0 0,-2 5 0 0 0,4-5-9 0 0,-1-1 1 0 0,1 1-1 0 0,0-1 1 0 0,0 1-1 0 0,0-1 1 0 0,0 1-1 0 0,0 0 1 0 0,0-1-1 0 0,0 1 0 0 0,1-1 1 0 0,-1 1-1 0 0,0-1 1 0 0,1 1-1 0 0,-1-1 1 0 0,1 1-1 0 0,0-1 1 0 0,-1 1-1 0 0,1-1 1 0 0,0 1-1 0 0,0-1 0 0 0,0 0 1 0 0,0 0-1 0 0,0 0 1 0 0,0 1-1 0 0,0-1 1 0 0,1 0-1 0 0,-1 0 1 0 0,0 0-1 0 0,1-1 1 0 0,-1 1-1 0 0,0 0 0 0 0,1 0 1 0 0,-1-1-1 0 0,1 1 1 0 0,-1-1-1 0 0,1 1 1 0 0,2-1-1 0 0,-1 1-6 0 0,1 1-1 0 0,-1-2 0 0 0,1 1 0 0 0,0 0 0 0 0,-1-1 1 0 0,1 0-1 0 0,0 0 0 0 0,0 0 0 0 0,-1 0 1 0 0,1 0-1 0 0,0-1 0 0 0,-1 0 0 0 0,1 1 1 0 0,0-2-1 0 0,4-1 0 0 0,-7 3 16 0 0,1-1-1 0 0,0 0 1 0 0,-1 0 0 0 0,1 0-1 0 0,-1 0 1 0 0,0 0 0 0 0,1-1-1 0 0,-1 1 1 0 0,0 0 0 0 0,0-1-1 0 0,1 1 1 0 0,-1-1 0 0 0,0 1-1 0 0,-1-1 1 0 0,1 1 0 0 0,0-1-1 0 0,0 0 1 0 0,-1 1 0 0 0,1-1-1 0 0,-1 0 1 0 0,1 1-1 0 0,-1-1 1 0 0,0 0 0 0 0,0 0-1 0 0,0 0 1 0 0,0 1 0 0 0,0-1-1 0 0,0 0 1 0 0,0 0 0 0 0,0 0-1 0 0,-1 1 1 0 0,1-1 0 0 0,-1 0-1 0 0,1 0 1 0 0,-1 1 0 0 0,0-1-1 0 0,0 1 1 0 0,0-1 0 0 0,0 1-1 0 0,0-1 1 0 0,-1-1-1 0 0,1 1-71 0 0,-1 1-1 0 0,0-1 0 0 0,0 0 1 0 0,1 1-1 0 0,-1 0 0 0 0,0-1 1 0 0,0 1-1 0 0,0 0 0 0 0,0 0 0 0 0,-1 0 1 0 0,1 0-1 0 0,0 0 0 0 0,0 1 1 0 0,0-1-1 0 0,-1 1 0 0 0,1-1 1 0 0,-4 1-1 0 0,4 0-256 0 0,-1 0 1 0 0,1 0-1 0 0,-1 0 0 0 0,1 1 1 0 0,-1-1-1 0 0,1 1 0 0 0,-1 0 1 0 0,1 0-1 0 0,0 0 1 0 0,0 0-1 0 0,-1 0 0 0 0,-1 2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7:52:1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525 56 5553 0 0,'7'-25'11085'0'0,"-3"3"-4720"0"0,-5 21-6256 0 0,0 0 0 0 0,0 0 0 0 0,-1 0 0 0 0,1 1 0 0 0,0-1 1 0 0,0 0-1 0 0,0 1 0 0 0,0-1 0 0 0,-1 1 0 0 0,1 0 0 0 0,0-1 1 0 0,-1 1-1 0 0,1 0 0 0 0,0 0 0 0 0,0 0 0 0 0,-1 0 0 0 0,1 0 1 0 0,0 0-1 0 0,-1 0 0 0 0,1 0 0 0 0,0 1 0 0 0,-2 0 0 0 0,-196 27 2541 0 0,119-13-2445 0 0,-132 4 1 0 0,197-14-367 0 0,21 7-998 0 0,22 6-2601 0 0,-5-10-884 0 0,-5-2-4545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3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 5345 0 0,'-2'16'14844'0'0,"0"8"-7260"0"0,1 2-5115 0 0,1 56-4801 0 0,2-52 3850 0 0,-1-29-1514 0 0,-1 0 0 0 0,1 0 1 0 0,0 0-1 0 0,0 0 1 0 0,-1 0-1 0 0,1 0 1 0 0,0-1-1 0 0,0 1 0 0 0,0 0 1 0 0,0 0-1 0 0,0-1 1 0 0,0 1-1 0 0,0-1 1 0 0,0 1-1 0 0,0-1 0 0 0,0 1 1 0 0,1-1-1 0 0,-1 0 1 0 0,0 0-1 0 0,0 1 1 0 0,0-1-1 0 0,0 0 0 0 0,1 0 1 0 0,-1 0-1 0 0,0 0 1 0 0,0 0-1 0 0,3-1 1 0 0,44-2 247 0 0,-38 2-286 0 0,128-13 225 0 0,-143-38-292 0 0,12 3 184 0 0,-5 43-112 0 0,0-1 1 0 0,-1 1-1 0 0,0-1 0 0 0,0 0 1 0 0,-1 0-1 0 0,0 1 1 0 0,0-1-1 0 0,0 0 1 0 0,-3-10-1 0 0,2 16 30 0 0,1 0 0 0 0,-1 0 0 0 0,0 1 0 0 0,0-1 0 0 0,1 0 0 0 0,-1 1 0 0 0,0-1 0 0 0,0 0 0 0 0,0 1 1 0 0,0-1-1 0 0,0 1 0 0 0,0 0 0 0 0,0-1 0 0 0,0 1 0 0 0,0 0 0 0 0,0-1 0 0 0,0 1 0 0 0,0 0 0 0 0,0 0 0 0 0,0 0 0 0 0,0 0 0 0 0,0 0 0 0 0,-1 0 0 0 0,1 0 0 0 0,-2 1 0 0 0,-35 5-45 0 0,26-3 117 0 0,-21 3-59 0 0,20-3 2 0 0,1-1 0 0 0,-1 0 0 0 0,1-1 0 0 0,-1 0 0 0 0,-24-2-1 0 0,36 1-19 0 0,1 0 0 0 0,0 0-1 0 0,0 0 1 0 0,0 0-1 0 0,0 0 1 0 0,-1 0 0 0 0,1 0-1 0 0,0 0 1 0 0,0 0-1 0 0,0 0 1 0 0,0 0 0 0 0,-1 0-1 0 0,1 0 1 0 0,0 0-1 0 0,0-1 1 0 0,0 1 0 0 0,0 0-1 0 0,0 0 1 0 0,-1 0-1 0 0,1 0 1 0 0,0 0 0 0 0,0 0-1 0 0,0 0 1 0 0,0-1-1 0 0,0 1 1 0 0,0 0 0 0 0,0 0-1 0 0,0 0 1 0 0,-1 0-1 0 0,1 0 1 0 0,0-1 0 0 0,0 1-1 0 0,0 0 1 0 0,0 0-1 0 0,0 0 1 0 0,0 0 0 0 0,0-1-1 0 0,0 1 1 0 0,0 0-1 0 0,0 0 1 0 0,0 0 0 0 0,0 0-1 0 0,0-1 1 0 0,0 1-1 0 0,0 0 1 0 0,0 0 0 0 0,0 0-1 0 0,0 0 1 0 0,0-1-1 0 0,1 1 1 0 0,-1 0 0 0 0,0 0-1 0 0,0 0 1 0 0,0 0-1 0 0,0 0 1 0 0,0-1 0 0 0,0 1-1 0 0,0 0 1 0 0,1 0-1 0 0,-1 0 1 0 0,0 0-4 0 0,1 1-1 0 0,0-1 1 0 0,-1 1 0 0 0,1-1-1 0 0,-1 1 1 0 0,1-1 0 0 0,-1 1-1 0 0,1-1 1 0 0,-1 1 0 0 0,1-1-1 0 0,-1 1 1 0 0,0 0 0 0 0,1-1-1 0 0,-1 1 1 0 0,0 0 0 0 0,1-1-1 0 0,-1 1 1 0 0,0 0 0 0 0,0-1-1 0 0,0 1 1 0 0,0 0 0 0 0,0 0-1 0 0,0-1 1 0 0,0 1 0 0 0,0 0-1 0 0,0-1 1 0 0,0 1 0 0 0,0 0-1 0 0,0 0 1 0 0,-1 0 0 0 0,0 124 750 0 0,2-133-813 0 0,1 0-1 0 0,-1 0 0 0 0,1 1 1 0 0,1-1-1 0 0,-1 1 1 0 0,5-8-1 0 0,9-32 59 0 0,-14 39 34 0 0,0 9 36 0 0,2 19 114 0 0,-1 28 78 0 0,0 1-325 0 0,-3-53 36 0 0,1-1-1 0 0,0 0 0 0 0,0 1 1 0 0,0-1-1 0 0,0 1 1 0 0,1-1-1 0 0,3-6 0 0 0,4-11-30 0 0,-7 9 14 0 0,8-30 1 0 0,-6 90 521 0 0,-2 12-447 0 0,0-70-70 0 0,1 0 1 0 0,0 1 0 0 0,0-1-1 0 0,1 1 1 0 0,5-10 0 0 0,-2 3-121 0 0,-2 88 870 0 0,-2-49-913 0 0,-3-22 217 0 0,0 0 1 0 0,1 0-1 0 0,-1 0 1 0 0,0 0 0 0 0,0 0-1 0 0,0 1 1 0 0,0-1 0 0 0,0 0-1 0 0,0 0 1 0 0,0 0-1 0 0,0 0 1 0 0,0 0 0 0 0,1 0-1 0 0,-1 0 1 0 0,0 0-1 0 0,0 0 1 0 0,0 0 0 0 0,0 0-1 0 0,0 1 1 0 0,1-1 0 0 0,-1 0-1 0 0,0 0 1 0 0,0 0-1 0 0,0 0 1 0 0,0 0 0 0 0,0 0-1 0 0,0 0 1 0 0,1 0-1 0 0,-1 0 1 0 0,0 0 0 0 0,0 0-1 0 0,0 0 1 0 0,0 0 0 0 0,0 0-1 0 0,1-1 1 0 0,-1 1-1 0 0,0 0 1 0 0,0 0 0 0 0,0 0-1 0 0,0 0 1 0 0,0 0 0 0 0,0 0-1 0 0,1 0 1 0 0,-1 0-1 0 0,0 0 1 0 0,0 0 0 0 0,0-1-1 0 0,0 1 1 0 0,0 0-1 0 0,0 0 1 0 0,0 0 0 0 0,0 0-1 0 0,0 0 1 0 0,0 0 0 0 0,1-1-1 0 0,15-34-44 0 0,-3 6-2496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1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 7250 0 0,'-14'0'8782'0'0,"-6"-1"2024"0"0,217 10-6560 0 0,51 0-4219 0 0,-137-13 101 0 0,-112-6-3430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12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19 8306 0 0,'-13'0'20312'0'0,"36"17"-16256"0"0,27 13-6814 0 0,-36-22 4510 0 0,-2-2-1739 0 0,-2-2-14 0 0,0 1 1 0 0,0 0-1 0 0,-1 1 1 0 0,1 0-1 0 0,-1 0 1 0 0,-1 1-1 0 0,1 0 1 0 0,10 12-1 0 0,-18-18 5 0 0,-1 0 0 0 0,0 0 0 0 0,1 0 0 0 0,-1 0 0 0 0,0 1 1 0 0,0-1-1 0 0,0 0 0 0 0,1 0 0 0 0,-1 0 0 0 0,0 0 0 0 0,-1 0 0 0 0,1 0 0 0 0,0 1 0 0 0,0-1 0 0 0,0 0 0 0 0,-1 0 0 0 0,1 0 0 0 0,0 0 1 0 0,-1 0-1 0 0,1 0 0 0 0,-1 0 0 0 0,0 0 0 0 0,1 0 0 0 0,-1 0 0 0 0,0 0 0 0 0,1 0 0 0 0,-1-1 0 0 0,0 1 0 0 0,0 0 0 0 0,0 0 0 0 0,-1 0 1 0 0,-34 27 33 0 0,27-21-39 0 0,-31 23 43 0 0,9-5 73 0 0,-63 39 0 0 0,74-53-31 0 0,33-17 11 0 0,-43-103 180 0 0,23 84-621 0 0,-14-72 934 0 0,20 88-1038 0 0,0-1 0 0 0,0 1 0 0 0,1 0 0 0 0,0-1 0 0 0,1 1 0 0 0,0 0 0 0 0,1 0 0 0 0,2-12 0 0 0,2 11-3612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48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9730 0 0,'0'4'10109'0'0,"-1"4"-5993"0"0,-4 37-1875 0 0,-4 132-96 0 0,61-171-1616 0 0,-34-2-461 0 0,1-1-1 0 0,0-1 0 0 0,0-1 1 0 0,0 0-1 0 0,0-2 0 0 0,1 0 1 0 0,22-5-1 0 0,-40 5-66 0 0,0 0 0 0 0,-1 0 0 0 0,1 0 0 0 0,0-1 0 0 0,-1 1 0 0 0,1-1 0 0 0,-1 1 0 0 0,0-1 0 0 0,0 0 0 0 0,1 1 0 0 0,-1-1 0 0 0,0 0-1 0 0,0 0 1 0 0,-1 0 0 0 0,1 0 0 0 0,0 0 0 0 0,-1 0 0 0 0,1 0 0 0 0,-1 0 0 0 0,1 0 0 0 0,-1-4 0 0 0,7-52 15 0 0,-7 53-16 0 0,0-5 9 0 0,-1 1 0 0 0,0-1 0 0 0,0 1 0 0 0,-1 0 0 0 0,-1-1 0 0 0,1 1 0 0 0,-2 0 0 0 0,1 0 0 0 0,-1 1 0 0 0,-9-16 0 0 0,9 23 7 0 0,-1 0 0 0 0,1 0 1 0 0,-1 0-1 0 0,0 1 0 0 0,1-1 0 0 0,-1 1 1 0 0,1 1-1 0 0,-1-1 0 0 0,1 0 0 0 0,-1 1 1 0 0,-4 1-1 0 0,-2 0 98 0 0,-15 1-89 0 0,20-1-20 0 0,0 0 0 0 0,0-1-1 0 0,0 0 1 0 0,0-1 0 0 0,0 0-1 0 0,0 1 1 0 0,0-2 0 0 0,0 1 0 0 0,0-1-1 0 0,0 0 1 0 0,-12-3 0 0 0,17-4 138 0 0,6 25 16 0 0,4 133 660 0 0,-9-150-840 0 0,9-44-179 0 0,-5 17 215 0 0,-4 21-21 0 0,0-1 0 0 0,1 1 1 0 0,0 0-1 0 0,0 0 0 0 0,1 0 0 0 0,0 0 1 0 0,0 0-1 0 0,0 0 0 0 0,6-10 0 0 0,-1 67 188 0 0,-6-22-141 0 0,-2-23-34 0 0,1 0 0 0 0,0 0 0 0 0,1 0 0 0 0,0 1 1 0 0,0-1-1 0 0,0 0 0 0 0,3 9 0 0 0,15-64-244 0 0,-12 14 215 0 0,-7 30 26 0 0,0 0 0 0 0,1 1 1 0 0,0-1-1 0 0,0 0 0 0 0,0 0 1 0 0,0 0-1 0 0,1 1 1 0 0,0-1-1 0 0,5-8 0 0 0,-5 68 188 0 0,-1-34-225 0 0,-2-14 30 0 0,1 0 0 0 0,0-1-1 0 0,1 1 1 0 0,-1 0 0 0 0,2 0 0 0 0,-1-1 0 0 0,4 11 0 0 0,13-69-301 0 0,-9 24 366 0 0,-5 31-5 0 0,1 16-30 0 0,-3-10-310 0 0,6 25-1278 0 0,3-20-6041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50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6 3929 0 0,'-1'5'14903'0'0,"-1"6"-7515"0"0,0 1-5270 0 0,-4 27-4462 0 0,5-24 4263 0 0,1 14-1694 0 0,-1-13 21 0 0,1-1-1 0 0,0 0 1 0 0,6 30 0 0 0,59-38 67 0 0,-64-7-313 0 0,78 9 39 0 0,-73-8-34 0 0,0-1-1 0 0,1 0 0 0 0,-1-1 0 0 0,0 1 0 0 0,1-1 0 0 0,-1 0 0 0 0,0-1 0 0 0,0 1 0 0 0,0-1 0 0 0,7-4 0 0 0,-10 5-3 0 0,-1-1-1 0 0,0 1 1 0 0,0-1-1 0 0,0 0 1 0 0,0 0-1 0 0,0 0 1 0 0,0 0-1 0 0,0-1 1 0 0,-1 1-1 0 0,1 0 1 0 0,-1-1-1 0 0,0 1 1 0 0,0-1-1 0 0,0 1 1 0 0,0-1-1 0 0,0 1 1 0 0,0-1-1 0 0,-1 0 1 0 0,1 0-1 0 0,-1-3 1 0 0,1-7 4 0 0,-1 0-1 0 0,-1 0 1 0 0,-3-18-1 0 0,-1-29 2 0 0,5 59-4 0 0,0 0-1 0 0,0 0 1 0 0,0-1-1 0 0,0 1 1 0 0,0 0 0 0 0,0 0-1 0 0,-1 0 1 0 0,1 0-1 0 0,0 0 1 0 0,-1 0 0 0 0,1-1-1 0 0,-1 1 1 0 0,1 0-1 0 0,-1 0 1 0 0,1 0 0 0 0,-1 1-1 0 0,0-1 1 0 0,1 0-1 0 0,-1 0 1 0 0,0 0-1 0 0,0 0 1 0 0,0 1 0 0 0,0-1-1 0 0,0 0 1 0 0,0 1-1 0 0,0-1 1 0 0,0 0 0 0 0,0 1-1 0 0,0 0 1 0 0,0-1-1 0 0,0 1 1 0 0,0 0 0 0 0,0-1-1 0 0,0 1 1 0 0,0 0-1 0 0,0 0 1 0 0,-3 0 0 0 0,-56 2 130 0 0,26 0-45 0 0,0 0-95 0 0,28-1 17 0 0,0 0 0 0 0,-1-1 0 0 0,1 1 0 0 0,0-1 0 0 0,-1-1 0 0 0,1 1-1 0 0,0-1 1 0 0,-10-2 0 0 0,18 4-3 0 0,-1 0-1 0 0,1 1 1 0 0,-1-1 0 0 0,0 1-1 0 0,1 0 1 0 0,-1 0-1 0 0,0-1 1 0 0,0 1 0 0 0,0 0-1 0 0,0 0 1 0 0,-1 0-1 0 0,1 0 1 0 0,0 0 0 0 0,-1 0-1 0 0,0 0 1 0 0,1 0 0 0 0,-1 0-1 0 0,0 4 1 0 0,2 53 179 0 0,-2-31-144 0 0,0-14-42 0 0,0-10 6 0 0,-1 0 0 0 0,1 0 0 0 0,1 1 0 0 0,-1-1 0 0 0,1 0 0 0 0,0 0 0 0 0,1 7 0 0 0,13-60-78 0 0,-9 25-16 0 0,-5 18 108 0 0,1-1-1 0 0,0 0 0 0 0,0 1 1 0 0,0 0-1 0 0,1-1 1 0 0,0 1-1 0 0,6-11 0 0 0,1 61 135 0 0,-9-20-198 0 0,-2-20 36 0 0,1 0 0 0 0,0 1 0 0 0,0-1 0 0 0,1 1 0 0 0,-1-1 0 0 0,1 0 0 0 0,2 7 0 0 0,-3-11-24 0 0,8-44-164 0 0,4-9 280 0 0,-12 53-82 0 0,0 0 0 0 0,0 0 1 0 0,0 0-1 0 0,0 0 0 0 0,0 0 0 0 0,0 0 0 0 0,1 0 0 0 0,-1 0 0 0 0,0 0 1 0 0,0 1-1 0 0,0-1 0 0 0,0 0 0 0 0,0 0 0 0 0,0 0 0 0 0,0 0 1 0 0,0 0-1 0 0,1 0 0 0 0,-1 0 0 0 0,0 0 0 0 0,0 0 0 0 0,0 0 0 0 0,0 0 1 0 0,0 0-1 0 0,0 0 0 0 0,0 0 0 0 0,0 0 0 0 0,1 0 0 0 0,-1 0 1 0 0,0 0-1 0 0,0 0 0 0 0,0 0 0 0 0,0 0 0 0 0,0 0 0 0 0,0 0 0 0 0,0-1 1 0 0,0 1-1 0 0,1 0 0 0 0,-1 0 0 0 0,0 0 0 0 0,0 0 0 0 0,0 0 1 0 0,0 0-1 0 0,0 0 0 0 0,0 0 0 0 0,0 0 0 0 0,0 0 0 0 0,0 0 0 0 0,0-1 1 0 0,0 1-1 0 0,0 0 0 0 0,0 0 0 0 0,2 32 26 0 0,-2-16-31 0 0,-1-8-1 0 0,1 0 0 0 0,0-1 0 0 0,0 1 0 0 0,1-1 0 0 0,2 9 0 0 0,19-70-239 0 0,-18 44 248 0 0,-1 3-22 0 0,0 0-1 0 0,0-1 1 0 0,-1 1 0 0 0,0 0 0 0 0,0-9-1 0 0,-2 16 1 0 0,0 31 118 0 0,-1-17-84 0 0,0 6 29 0 0,1-13-39 0 0,-1-1 0 0 0,1 1 0 0 0,0 0 0 0 0,1 0 1 0 0,-1-1-1 0 0,1 1 0 0 0,1 0 0 0 0,2 8 0 0 0,5-39-3522 0 0,-1 3-7339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6:52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23 7882 0 0,'-1'0'16323'0'0,"-1"14"-13810"0"0,-1 7-2112 0 0,1 1-1 0 0,1 0 1 0 0,1 0 0 0 0,1 0 0 0 0,0 0 0 0 0,9 36 0 0 0,-9-57-399 0 0,-1 0 0 0 0,1 0 0 0 0,0 0 0 0 0,-1 0 0 0 0,1-1 1 0 0,0 1-1 0 0,0 0 0 0 0,0 0 0 0 0,0-1 0 0 0,0 1 0 0 0,0 0 0 0 0,0-1 1 0 0,0 1-1 0 0,0-1 0 0 0,0 0 0 0 0,0 1 0 0 0,0-1 0 0 0,1 0 0 0 0,-1 0 1 0 0,0 1-1 0 0,0-1 0 0 0,0 0 0 0 0,0 0 0 0 0,0 0 0 0 0,1 0 0 0 0,-1-1 1 0 0,1 1-1 0 0,45-6 100 0 0,-30 3-155 0 0,14 3 158 0 0,-21 0-38 0 0,-1 1 1 0 0,1-2-1 0 0,-1 1 0 0 0,0-1 1 0 0,1-1-1 0 0,15-4 0 0 0,-24 5-70 0 0,0-1 0 0 0,-1 1 1 0 0,1 0-1 0 0,0-1 0 0 0,0 1 0 0 0,-1 0 0 0 0,1-1 0 0 0,-1 1 0 0 0,1-1 0 0 0,-1 1 1 0 0,0-1-1 0 0,0 1 0 0 0,1-1 0 0 0,-1 0 0 0 0,0 1 0 0 0,0-1 0 0 0,-1-1 1 0 0,-1-36 87 0 0,2 31-60 0 0,5-45 38 0 0,-4 45-69 0 0,1 0 0 0 0,-1 0 1 0 0,-1 0-1 0 0,1 0 0 0 0,-1 0 1 0 0,-1 0-1 0 0,-1-10 0 0 0,1 17 14 0 0,0-1 0 0 0,0 1-1 0 0,-1 0 1 0 0,1-1 0 0 0,0 1 0 0 0,-1 0 0 0 0,1 0-1 0 0,0 0 1 0 0,-1 0 0 0 0,1 0 0 0 0,-1 0-1 0 0,0 1 1 0 0,1-1 0 0 0,-1 0 0 0 0,0 1 0 0 0,1-1-1 0 0,-1 1 1 0 0,0 0 0 0 0,0 0 0 0 0,1 0-1 0 0,-1-1 1 0 0,-2 2 0 0 0,-52-2-63 0 0,42 2 130 0 0,-83 7-47 0 0,98-7-21 0 0,0-1 0 0 0,0 1 0 0 0,-1 0 0 0 0,1-1-1 0 0,0 1 1 0 0,-1 0 0 0 0,1 0 0 0 0,0 0 0 0 0,-1 0 0 0 0,1 0 0 0 0,-1-1 0 0 0,1 1 0 0 0,-1 0 0 0 0,0 0 0 0 0,1 0 0 0 0,-1 0 0 0 0,0 1 0 0 0,0-1-1 0 0,0 0 1 0 0,1 0 0 0 0,-1 0 0 0 0,0 0 0 0 0,0 0 0 0 0,-1 0 0 0 0,1 0 0 0 0,0 0 0 0 0,-1 2 0 0 0,-3 47 158 0 0,2-30-45 0 0,1-1-44 0 0,0-12-58 0 0,0 0 0 0 0,0 0 0 0 0,1 0-1 0 0,0 0 1 0 0,1 0 0 0 0,0 0 0 0 0,0 0 0 0 0,2 8 0 0 0,-2-22-57 0 0,0 0 1 0 0,1 0-1 0 0,0 0 1 0 0,0 0-1 0 0,4-8 1 0 0,-3 6-46 0 0,8-31 99 0 0,9-24-64 0 0,-17 122 329 0 0,1 25-92 0 0,-4-83-239 0 0,7-44-142 0 0,2 8-8 0 0,2-23 231 0 0,-13 107 87 0 0,0 18 6 0 0,4-50-240 0 0,4-23-219 0 0,1-15 246 0 0,13-27 162 0 0,-14 101 276 0 0,-6-43-766 0 0,3 39 747 0 0,7-23-6176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7:1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 9650 0 0,'-5'6'13202'0'0,"0"15"-9773"0"0,0 22-2556 0 0,2-15-5 0 0,2-18-755 0 0,0 0-1 0 0,0 1 0 0 0,1-1 1 0 0,0 0-1 0 0,1 1 0 0 0,0-1 1 0 0,3 14-1 0 0,-1-24-118 0 0,-1 1 0 0 0,1-1 0 0 0,0 1 0 0 0,0-1 0 0 0,-1 0 0 0 0,1 0 0 0 0,0 0 0 0 0,0 0 0 0 0,-1-1 0 0 0,1 1 0 0 0,0-1 0 0 0,0 1 0 0 0,-1-1 0 0 0,5-2 0 0 0,11 0 97 0 0,18 5-110 0 0,-27-1 47 0 0,1 0-1 0 0,-1 0 0 0 0,0-1 0 0 0,14-2 1 0 0,-21 1-30 0 0,0 0 0 0 0,0 0 1 0 0,0 0-1 0 0,-1-1 0 0 0,1 1 1 0 0,0-1-1 0 0,-1 1 1 0 0,1-1-1 0 0,-1 0 0 0 0,0 1 1 0 0,1-1-1 0 0,-1 0 1 0 0,0 0-1 0 0,0 0 0 0 0,0 0 1 0 0,0 0-1 0 0,-1 0 1 0 0,1 0-1 0 0,-1 0 0 0 0,1-1 1 0 0,-1 1-1 0 0,1 0 1 0 0,-1-3-1 0 0,3-54-67 0 0,-2 33 131 0 0,0 21-68 0 0,-1 0 0 0 0,0 0 0 0 0,0 0 0 0 0,0-1 0 0 0,0 1 0 0 0,-1 0 0 0 0,1 0 1 0 0,-1 0-1 0 0,-1 0 0 0 0,-2-8 0 0 0,0 12 14 0 0,0 1 1 0 0,0-1-1 0 0,-1 1 0 0 0,1 0 1 0 0,0 0-1 0 0,0 1 0 0 0,0-1 1 0 0,0 1-1 0 0,0 0 1 0 0,0 0-1 0 0,0 1 0 0 0,-7 2 1 0 0,-5 1 45 0 0,11-4 8 0 0,0 1-55 0 0,0-1-1 0 0,-1 0 1 0 0,0 0 0 0 0,1 0 0 0 0,-1-1 0 0 0,1 1 0 0 0,-1-1-1 0 0,0-1 1 0 0,1 1 0 0 0,-1-1 0 0 0,-5-1 0 0 0,16 6-55 0 0,-4-3 53 0 0,0 0-1 0 0,-1-1 0 0 0,1 1 0 0 0,-1-1 0 0 0,1 1 0 0 0,0 0 0 0 0,-1 0 0 0 0,1-1 0 0 0,-1 1 0 0 0,0 0 0 0 0,1 0 0 0 0,-1 0 0 0 0,0-1 0 0 0,1 1 0 0 0,-1 0 0 0 0,0 0 1 0 0,0 0-1 0 0,0 0 0 0 0,0 0 0 0 0,1 0 0 0 0,-2-1 0 0 0,1 1 0 0 0,0 0 0 0 0,0 0 0 0 0,0 0 0 0 0,0 0 0 0 0,0 0 0 0 0,-1 1 0 0 0,-2 23 10 0 0,1-14 47 0 0,1 0 0 0 0,0 0 1 0 0,1 0-1 0 0,0 0 0 0 0,0 0 0 0 0,5 21 0 0 0,-5-37-92 0 0,0 0 1 0 0,0-1-1 0 0,1 1 1 0 0,-1 0 0 0 0,1 0-1 0 0,1 0 1 0 0,2-8-1 0 0,3-15 21 0 0,-6 17-36 0 0,3-14 148 0 0,4 51 96 0 0,-6-3-99 0 0,-2-19-93 0 0,0 0-1 0 0,1 1 1 0 0,-1-1-1 0 0,1 1 1 0 0,0-1 0 0 0,0 0-1 0 0,0 0 1 0 0,0 1 0 0 0,1-1-1 0 0,0 0 1 0 0,2 4-1 0 0,10-57-235 0 0,-7 27 206 0 0,-4 13 35 0 0,-1 0-1 0 0,1-1 1 0 0,-1 1-1 0 0,1-13 1 0 0,7 155 181 0 0,1-188-411 0 0,-2 18 105 0 0,-4 24 143 0 0,-1 20-2 0 0,-2 25 78 0 0,-2-26-105 0 0,-1 0 0 0 0,1 0 0 0 0,0 0-1 0 0,0 0 1 0 0,1 0 0 0 0,0 0 0 0 0,0 0 0 0 0,0-1 0 0 0,3 9 0 0 0,7-65-583 0 0,-1-30 403 0 0,-10 81 201 0 0,-3 44 554 0 0,-1 69-344 0 0,4-114-228 0 0,-1 1 0 0 0,0-1-1 0 0,1 0 1 0 0,-1 0 0 0 0,0 1 0 0 0,1-1 0 0 0,-1 1 0 0 0,0-1 0 0 0,0 0 0 0 0,0 1 0 0 0,0-1 0 0 0,0 1 0 0 0,0 0 0 0 0,1-1 0 0 0,-1 1 0 0 0,0 0 0 0 0,0 0-1 0 0,0-1 1 0 0,0 1 0 0 0,0 0 0 0 0,0 0 0 0 0,-2 0 0 0 0,-35-3-68 0 0,24 2 73 0 0,-82-6-967 0 0,109 6-7060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08.6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13 8602 0 0,'0'2'10002'0'0,"-2"5"-4527"0"0,-4 28-2443 0 0,5 18-2581 0 0,-1-36-236 0 0,2 0-1 0 0,0 0 1 0 0,1 0-1 0 0,0-1 0 0 0,8 33 1 0 0,-3-32-268 0 0,1-15 148 0 0,19-1 279 0 0,-5 1-364 0 0,0 0 0 0 0,1-1 0 0 0,0-1 0 0 0,35-5 0 0 0,24 0 81 0 0,-79 5-112 0 0,-1 0 1 0 0,0 0-1 0 0,0 0 0 0 0,1 0 0 0 0,-1-1 0 0 0,0 1 0 0 0,0 0 0 0 0,0-1 0 0 0,0 1 0 0 0,0-1 0 0 0,0 1 1 0 0,1-1-1 0 0,-1 0 0 0 0,0 1 0 0 0,0-1 0 0 0,-1 0 0 0 0,1 0 0 0 0,0 0 0 0 0,0 0 0 0 0,0 1 1 0 0,0-1-1 0 0,-1 0 0 0 0,1 0 0 0 0,-1-1 0 0 0,1 1 0 0 0,0 0 0 0 0,-1 0 0 0 0,0 0 0 0 0,1 0 1 0 0,-1 0-1 0 0,0-1 0 0 0,1 1 0 0 0,-1 0 0 0 0,0-2 0 0 0,-3-53-13 0 0,1 25 63 0 0,3 22-24 0 0,0-1 1 0 0,-1 1-1 0 0,0 0 0 0 0,-1 0 0 0 0,0 0 0 0 0,0 0 1 0 0,-4-13-1 0 0,4 20 1 0 0,0-1 0 0 0,0 1 0 0 0,0 0 0 0 0,0-1 0 0 0,-1 1 0 0 0,1 0 1 0 0,-1 0-1 0 0,0-1 0 0 0,1 1 0 0 0,-1 1 0 0 0,0-1 0 0 0,0 0 0 0 0,0 0 0 0 0,-1 1 0 0 0,1-1 0 0 0,0 1 1 0 0,0 0-1 0 0,-1-1 0 0 0,1 1 0 0 0,-1 0 0 0 0,1 1 0 0 0,-1-1 0 0 0,0 0 0 0 0,1 1 0 0 0,-1-1 1 0 0,0 1-1 0 0,1 0 0 0 0,-6 0 0 0 0,-65-7 244 0 0,61 4-215 0 0,0 1 0 0 0,0 1 0 0 0,0 0 0 0 0,-1 0 0 0 0,1 2-1 0 0,0-1 1 0 0,0 1 0 0 0,-20 5 0 0 0,26-3-1872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09.9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27 7042 0 0,'-5'0'18121'0'0,"-1"87"-14741"0"0,3-62-3271 0 0,2 1-1 0 0,0 0 1 0 0,3 27-1 0 0,-1-51-60 0 0,0 0 0 0 0,1 0 1 0 0,-1 0-1 0 0,0 0 0 0 0,1-1 0 0 0,0 1 0 0 0,-1-1 1 0 0,1 1-1 0 0,0-1 0 0 0,0 0 0 0 0,-1 1 0 0 0,1-1 1 0 0,0 0-1 0 0,0 0 0 0 0,0 0 0 0 0,1-1 1 0 0,-1 1-1 0 0,0 0 0 0 0,0-1 0 0 0,0 1 0 0 0,3-1 1 0 0,3 2-5 0 0,0 0 0 0 0,0-1 1 0 0,0 0-1 0 0,16-1 1 0 0,142-6 267 0 0,-150 6-291 0 0,-15-1-29 0 0,0 0 0 0 0,0 0 0 0 0,-1-1 0 0 0,1 1 0 0 0,-1 0 0 0 0,1 0 0 0 0,-1-1 0 0 0,1 1 0 0 0,-1 0 0 0 0,0-1 0 0 0,0 1 0 0 0,1 0 0 0 0,-1-1 0 0 0,0 1 0 0 0,0 0 0 0 0,0-1 0 0 0,-1 1 0 0 0,1 0 0 0 0,0-1 0 0 0,0 1 0 0 0,-1 0 0 0 0,1 0 0 0 0,-2-3 0 0 0,-8-37 56 0 0,8 31-64 0 0,-1-1 0 0 0,1 1-1 0 0,1-1 1 0 0,0 0 0 0 0,0 1-1 0 0,2-16 1 0 0,0 14-64 0 0,-1 0 0 0 0,-1 1 0 0 0,0-1 1 0 0,-4-20-1 0 0,4 30 82 0 0,0 1 0 0 0,-1-1 0 0 0,1 0 0 0 0,0 1 1 0 0,-1-1-1 0 0,1 1 0 0 0,-1-1 0 0 0,0 1 0 0 0,1 0 1 0 0,-1 0-1 0 0,0 0 0 0 0,0 0 0 0 0,0 0 0 0 0,1 0 1 0 0,-1 0-1 0 0,0 0 0 0 0,0 1 0 0 0,0-1 0 0 0,-1 1 0 0 0,1-1 1 0 0,0 1-1 0 0,-2 0 0 0 0,-59-4-23 0 0,47 3 145 0 0,-85 3-144 0 0,98-1-3402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13.1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32 6377 0 0,'4'-14'7607'0'0,"-3"8"-4727"0"0,-3 12 2035 0 0,-6 35 532 0 0,6 27-3763 0 0,1-22-981 0 0,-1 31-406 0 0,4-76-270 0 0,-1 0 0 0 0,0 0 0 0 0,0-1 0 0 0,1 1 0 0 0,-1 0 0 0 0,0-1 0 0 0,1 1 0 0 0,-1 0 0 0 0,0-1 0 0 0,1 0 0 0 0,-1 1 0 0 0,1-1 0 0 0,-1 0 0 0 0,1 0 0 0 0,-1 0 0 0 0,1 1 0 0 0,1-2 0 0 0,37 4 112 0 0,-34-3-98 0 0,2 1-33 0 0,10 1 5 0 0,1-1 0 0 0,-1-1 0 0 0,1 0 0 0 0,0-2 1 0 0,-1 0-1 0 0,32-8 0 0 0,-48 9-23 0 0,0 0-1 0 0,-1 0 1 0 0,1-1 0 0 0,-1 1 0 0 0,1 0-1 0 0,-1-1 1 0 0,1 1 0 0 0,-1-1-1 0 0,0 0 1 0 0,0 1 0 0 0,0-1 0 0 0,0 0-1 0 0,0 0 1 0 0,0 0 0 0 0,0 0 0 0 0,-1 0-1 0 0,1 0 1 0 0,0 0 0 0 0,-1 0-1 0 0,0 0 1 0 0,0 0 0 0 0,1 0 0 0 0,-1 0-1 0 0,-1-2 1 0 0,-3-64 64 0 0,1 32 184 0 0,3 23-255 0 0,1 9 18 0 0,0 0 1 0 0,-1 0-1 0 0,0 0 0 0 0,0 0 1 0 0,0 0-1 0 0,0 1 1 0 0,0-1-1 0 0,-1 0 0 0 0,0 0 1 0 0,0 0-1 0 0,0 0 0 0 0,0 1 1 0 0,-3-7-1 0 0,-5 6 11 0 0,0 1-1 0 0,0 0 1 0 0,0 1-1 0 0,0 0 1 0 0,-1 1-1 0 0,1 0 1 0 0,-17 0-1 0 0,16 0-33 0 0,-27-3 112 0 0,30 2-80 0 0,-1 0-1 0 0,0 1 0 0 0,0 0 1 0 0,1 1-1 0 0,-1 0 0 0 0,0 0 1 0 0,0 1-1 0 0,0-1 0 0 0,-7 3 1 0 0,15-3-55 0 0,-1 0-1 0 0,1 0 1 0 0,0 0 0 0 0,0 0 0 0 0,0 0 0 0 0,-1 0 0 0 0,1 0 0 0 0,0 0 0 0 0,0 0 0 0 0,0 1 0 0 0,0-1 0 0 0,-1 0 0 0 0,1 0 0 0 0,0 0 0 0 0,0 0 0 0 0,0 0 0 0 0,0 0 0 0 0,-1 0-1 0 0,1 0 1 0 0,0 1 0 0 0,0-1 0 0 0,0 0 0 0 0,0 0 0 0 0,0 0 0 0 0,-1 0 0 0 0,1 0 0 0 0,0 1 0 0 0,0-1 0 0 0,0 0 0 0 0,0 0 0 0 0,0 0 0 0 0,0 1 0 0 0,0-1 0 0 0,0 0-1 0 0,0 0 1 0 0,0 0 0 0 0,0 0 0 0 0,0 1 0 0 0,0-1 0 0 0,0 0 0 0 0,0 0 0 0 0,0 0 0 0 0,0 1 0 0 0,0-1 0 0 0,0 0 0 0 0,0 0 0 0 0,0 0 0 0 0,0 1 0 0 0,0-1 0 0 0,0 0-1 0 0,0 0 1 0 0,1 0 0 0 0,-1 1 0 0 0,13-3-9808 0 0,-9 0 5212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14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13 7218 0 0,'-3'-9'11262'0'0,"2"6"-6699"0"0,-2 17-1875 0 0,-1 43 1138 0 0,4 31-3315 0 0,0-43-458 0 0,0-42-20 0 0,0 0 1 0 0,1-1-1 0 0,-1 1 0 0 0,0-1 0 0 0,1 1 1 0 0,-1-1-1 0 0,1 0 0 0 0,0 1 1 0 0,0-1-1 0 0,0 1 0 0 0,0-1 0 0 0,0 0 1 0 0,1 0-1 0 0,-1 0 0 0 0,1 0 0 0 0,-1 0 1 0 0,1 0-1 0 0,0 0 0 0 0,0 0 1 0 0,-1-1-1 0 0,1 1 0 0 0,1-1 0 0 0,-1 1 1 0 0,0-1-1 0 0,0 0 0 0 0,0 0 0 0 0,1 0 1 0 0,-1 0-1 0 0,0 0 0 0 0,1 0 0 0 0,-1-1 1 0 0,1 1-1 0 0,3 0 0 0 0,12 1 12 0 0,0-1-1 0 0,0-1 1 0 0,0 0-1 0 0,20-4 0 0 0,29 2 277 0 0,-55 4-430 0 0,-11-1 105 0 0,-1-1-1 0 0,1 1 1 0 0,0-1 0 0 0,0 0 0 0 0,0 1 0 0 0,0-1 0 0 0,0 0 0 0 0,0 0-1 0 0,-1 0 1 0 0,1 0 0 0 0,0 1 0 0 0,0-1 0 0 0,0-1 0 0 0,0 1-1 0 0,0 0 1 0 0,0 0 0 0 0,0 0 0 0 0,0 0 0 0 0,0-1 0 0 0,0 1-1 0 0,-1 0 1 0 0,1-1 0 0 0,0 1 0 0 0,0 0 0 0 0,0-1 0 0 0,-1 1-1 0 0,1-1 1 0 0,0 0 0 0 0,0 1 0 0 0,-1-1 0 0 0,1 0 0 0 0,0 1-1 0 0,-1-1 1 0 0,1 0 0 0 0,-1 0 0 0 0,1 1 0 0 0,-1-1 0 0 0,0 0-1 0 0,1 0 1 0 0,-1 0 0 0 0,0 0 0 0 0,1 0 0 0 0,-1-1 0 0 0,7-34-19 0 0,-2-1 0 0 0,-1 0 1 0 0,-1-44-1 0 0,-3 79 23 0 0,-1 0 0 0 0,1 0 0 0 0,0 1 0 0 0,-1-1 0 0 0,1 0 0 0 0,-1 0 0 0 0,1 0 0 0 0,-1 0 0 0 0,0 0 0 0 0,0 1 0 0 0,0-1 0 0 0,0 0 0 0 0,0 1 0 0 0,0-1 0 0 0,-1 1 0 0 0,1-1 0 0 0,0 1 0 0 0,-1 0 0 0 0,1-1 0 0 0,-1 1-1 0 0,0 0 1 0 0,1 0 0 0 0,-1 0 0 0 0,0 0 0 0 0,0 0 0 0 0,1 1 0 0 0,-1-1 0 0 0,0 0 0 0 0,0 1 0 0 0,-3-1 0 0 0,-9-2 65 0 0,0 1 0 0 0,1 1 1 0 0,-23 0-1 0 0,-1-1-61 0 0,29 0-32 0 0,-1 1-1 0 0,1 0 0 0 0,-1 0 1 0 0,1 1-1 0 0,-1 0 1 0 0,0 1-1 0 0,1 0 1 0 0,-1 0-1 0 0,1 1 0 0 0,-1 0 1 0 0,-9 4-1 0 0,22-11-4935 0 0,2-2-558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3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 5209 0 0,'0'-21'16016'0'0,"1"35"-9444"0"0,0 36-4751 0 0,-3 8-1312 0 0,0 34-208 0 0,3-91-299 0 0,-1 0 0 0 0,0 0 0 0 0,0 0 1 0 0,1 0-1 0 0,-1-1 0 0 0,0 1 0 0 0,1 0 1 0 0,-1 0-1 0 0,1 0 0 0 0,-1-1 0 0 0,1 1 0 0 0,-1 0 1 0 0,1-1-1 0 0,0 1 0 0 0,-1 0 0 0 0,1-1 0 0 0,0 1 1 0 0,-1-1-1 0 0,1 1 0 0 0,0-1 0 0 0,0 1 0 0 0,0-1 1 0 0,-1 0-1 0 0,2 1 0 0 0,31 5 25 0 0,35-10-59 0 0,-63 3 19 0 0,24-1-8 0 0,-19 2 28 0 0,0 0 0 0 0,-1-1 0 0 0,1 0 0 0 0,-1-1 0 0 0,1 0 0 0 0,15-6 0 0 0,-22 6-3 0 0,-1 0 0 0 0,1 0 0 0 0,-1 0-1 0 0,0-1 1 0 0,0 1 0 0 0,0-1 0 0 0,0 1 0 0 0,0-1 0 0 0,0 0-1 0 0,-1 0 1 0 0,1 0 0 0 0,-1 0 0 0 0,0 0 0 0 0,0 0-1 0 0,0 0 1 0 0,0 0 0 0 0,0 0 0 0 0,0-7 0 0 0,0 0-58 0 0,-1-1 1 0 0,0 1 0 0 0,0-1 0 0 0,-3-16 0 0 0,2 22 50 0 0,1 0-1 0 0,-1 0 1 0 0,-1 0 0 0 0,1 0 0 0 0,-1 0 0 0 0,0 0-1 0 0,0 0 1 0 0,0 1 0 0 0,-1-1 0 0 0,-3-4 0 0 0,4 7-3 0 0,0 0 0 0 0,0 0 0 0 0,0 0 1 0 0,-1 0-1 0 0,1 1 0 0 0,-1-1 0 0 0,0 1 1 0 0,1 0-1 0 0,-1 0 0 0 0,0 0 1 0 0,0 0-1 0 0,1 0 0 0 0,-1 1 0 0 0,0-1 1 0 0,0 1-1 0 0,0-1 0 0 0,0 1 1 0 0,-5 1-1 0 0,-13 0 70 0 0,0 0 1 0 0,0 2 0 0 0,-36 9-1 0 0,50-10-21 0 0,-17 5-120 0 0,27-8-208 0 0,-1 0 234 0 0,-1 2 49 0 0,0-1 0 0 0,-1 1 0 0 0,0-1 0 0 0,1 1 0 0 0,-1 0 0 0 0,1-1 0 0 0,-1 1 1 0 0,0 0-1 0 0,1 0 0 0 0,-1-1 0 0 0,0 1 0 0 0,0 0 0 0 0,1 0 0 0 0,-1-1 0 0 0,0 1 0 0 0,0 0 0 0 0,0 0 1 0 0,0 0-1 0 0,0-1 0 0 0,0 1 0 0 0,0 0 0 0 0,-1 0 0 0 0,1 0 0 0 0,0 0 0 0 0,-3 33 96 0 0,3-28-100 0 0,0 23 177 0 0,-1 18-17 0 0,35-160-1391 0 0,-36 131 1399 0 0,1 1 1 0 0,1-1 0 0 0,0 0-1 0 0,4 21 1 0 0,2-45-590 0 0,5-20 83 0 0,8-32 146 0 0,-15 30 151 0 0,-2 19 319 0 0,-4 34 119 0 0,-1 2-115 0 0,2-18-250 0 0,-1 0 0 0 0,2 1 0 0 0,-1-1-1 0 0,1 1 1 0 0,1-1 0 0 0,1 10 0 0 0,8-65-651 0 0,-3 23 413 0 0,-4 7 239 0 0,-3 11-33 0 0,1-1 0 0 0,0 1 0 0 0,0-1 0 0 0,0 1 0 0 0,1-1 0 0 0,0 1-1 0 0,4-8 1 0 0,-1 57 525 0 0,-6 36-400 0 0,3-90-266 0 0,0-1 0 0 0,1 1 0 0 0,0 0-1 0 0,8-18 1 0 0,-1 1 52 0 0,-7 19 247 0 0,-1 10 2 0 0,-3 21 115 0 0,0-15-272 0 0,1 0-1 0 0,-1-1 0 0 0,2 1 0 0 0,-1 0 1 0 0,1-1-1 0 0,3 15 0 0 0,4-31-6710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15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33 9810 0 0,'-2'20'13638'0'0,"-2"7"-7239"0"0,-2 8-4967 0 0,3-18-2159 0 0,1 1 0 0 0,1-1 1 0 0,1 18-1 0 0,5-9 2659 0 0,-4-23-1903 0 0,0-1-1 0 0,0 1 1 0 0,0-1 0 0 0,1 0 0 0 0,-1 0-1 0 0,1 0 1 0 0,0 0 0 0 0,0 0 0 0 0,-1 0-1 0 0,1 0 1 0 0,0 0 0 0 0,1-1 0 0 0,-1 1-1 0 0,0-1 1 0 0,0 0 0 0 0,1 1 0 0 0,-1-1-1 0 0,1 0 1 0 0,-1 0 0 0 0,1-1 0 0 0,-1 1-1 0 0,1 0 1 0 0,3-1 0 0 0,11 3 124 0 0,0-1 1 0 0,28-1-1 0 0,-13 0-48 0 0,-26-1-112 0 0,-1 0 0 0 0,0 0-1 0 0,1 0 1 0 0,-1-1 0 0 0,0 0 0 0 0,0 0 0 0 0,0-1 0 0 0,8-2 0 0 0,-10 3-4 0 0,-1 0 1 0 0,0 0 0 0 0,0 0 0 0 0,0 0-1 0 0,1-1 1 0 0,-1 1 0 0 0,0-1-1 0 0,-1 1 1 0 0,1-1 0 0 0,0 0 0 0 0,0 0-1 0 0,-1 0 1 0 0,1 0 0 0 0,-1 0-1 0 0,0 0 1 0 0,1 0 0 0 0,-1 0 0 0 0,0 0-1 0 0,0-1 1 0 0,1-3 0 0 0,-2-4 6 0 0,1 0 0 0 0,-1 0 0 0 0,-1 0 0 0 0,0 0 0 0 0,0 0 0 0 0,-4-13 0 0 0,-3-24 24 0 0,8 22-55 0 0,0 21 44 0 0,0-1 1 0 0,0 0-1 0 0,0 1 0 0 0,-1-1 1 0 0,1 0-1 0 0,-1 0 1 0 0,0 1-1 0 0,-3-6 0 0 0,3 8-2 0 0,0 0 1 0 0,0 1-1 0 0,0-1 0 0 0,-1 1 0 0 0,1 0 0 0 0,-1-1 1 0 0,1 1-1 0 0,-1 0 0 0 0,1 0 0 0 0,-1 0 0 0 0,0 0 1 0 0,0 0-1 0 0,1 0 0 0 0,-1 1 0 0 0,0-1 0 0 0,0 0 1 0 0,0 1-1 0 0,0-1 0 0 0,0 1 0 0 0,0 0 0 0 0,0 0 0 0 0,0 0 1 0 0,0 0-1 0 0,-3 0 0 0 0,-149 16-451 0 0,150-15-491 0 0,-1 0-3577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17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16 6993 0 0,'-1'2'14816'0'0,"-1"3"-11276"0"0,-3 53-376 0 0,11 83-2343 0 0,-6-139-789 0 0,0 0 0 0 0,0 0 0 0 0,0 0 0 0 0,0-1 0 0 0,1 1 0 0 0,-1 0 0 0 0,0 0 0 0 0,1 0 0 0 0,0 0 0 0 0,0-1-1 0 0,-1 1 1 0 0,1 0 0 0 0,0 0 0 0 0,0-1 0 0 0,0 1 0 0 0,1-1 0 0 0,-1 1 0 0 0,0-1 0 0 0,1 0 0 0 0,-1 1 0 0 0,0-1 0 0 0,1 0 0 0 0,0 0 0 0 0,-1 0-1 0 0,1 0 1 0 0,0 0 0 0 0,-1 0 0 0 0,1-1 0 0 0,0 1 0 0 0,2 0 0 0 0,4 0 10 0 0,0 0-1 0 0,0-1 1 0 0,0 0-1 0 0,0 0 1 0 0,0-1-1 0 0,10-2 1 0 0,38-1 48 0 0,16-4-234 0 0,-71-63 136 0 0,3 30-106 0 0,-1 29 43 0 0,-2 0 1 0 0,0-1 0 0 0,0 1 0 0 0,-1 0 0 0 0,-1 0 0 0 0,-2-20 0 0 0,2 30 80 0 0,0 1 0 0 0,0-1 0 0 0,0 1 0 0 0,0-1 0 0 0,0 0 0 0 0,0 1 1 0 0,0 0-1 0 0,0-1 0 0 0,-1 1 0 0 0,1 0 0 0 0,0 0 0 0 0,-1 0 0 0 0,1 0 0 0 0,-1 0 0 0 0,0 0 1 0 0,1 0-1 0 0,-1 0 0 0 0,0 0 0 0 0,1 1 0 0 0,-1-1 0 0 0,0 1 0 0 0,0-1 0 0 0,-2 1 1 0 0,-53-5 160 0 0,31 3-97 0 0,13 1-55 0 0,1 0 1 0 0,-1 1-1 0 0,0 0 1 0 0,0 1-1 0 0,0 1 1 0 0,1 0-1 0 0,-18 5 1 0 0,29 2-5979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38.7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29 8090 0 0,'1'2'9669'0'0,"-1"1"-5018"0"0,1 7-2034 0 0,-10 45 1037 0 0,3 30-2445 0 0,3-30-1145 0 0,3-54-62 0 0,0 0 0 0 0,0 0 0 0 0,0-1 0 0 0,0 1 0 0 0,0 0 0 0 0,0 0 0 0 0,0 0 0 0 0,0 0 0 0 0,1-1 0 0 0,-1 1 0 0 0,0 0 0 0 0,0 0 0 0 0,1 0 0 0 0,-1-1-1 0 0,1 1 1 0 0,-1 0 0 0 0,1-1 0 0 0,-1 1 0 0 0,1 0 0 0 0,-1-1 0 0 0,1 1 0 0 0,-1 0 0 0 0,1-1 0 0 0,0 1 0 0 0,0-1 0 0 0,-1 1 0 0 0,1-1 0 0 0,0 0 0 0 0,0 1 0 0 0,-1-1-1 0 0,1 0 1 0 0,0 1 0 0 0,0-1 0 0 0,0 0 0 0 0,-1 0 0 0 0,1 0 0 0 0,0 0 0 0 0,0 0 0 0 0,1 0 0 0 0,47-4 214 0 0,-10-1 19 0 0,-23 7-160 0 0,0-1 0 0 0,1-1 1 0 0,-1-1-1 0 0,0 0 0 0 0,28-7 1 0 0,-42 8-75 0 0,0-1-1 0 0,-1 0 1 0 0,1 0 0 0 0,-1 0 0 0 0,0 0 0 0 0,1 0 0 0 0,-1 0 0 0 0,0 0 0 0 0,0 0-1 0 0,0 0 1 0 0,1-1 0 0 0,-1 1 0 0 0,-1 0 0 0 0,1-1 0 0 0,0 1 0 0 0,0-1 0 0 0,0 0 0 0 0,-1 1-1 0 0,1-1 1 0 0,-1 1 0 0 0,1-1 0 0 0,-1 0 0 0 0,0 1 0 0 0,1-1 0 0 0,-1 0 0 0 0,0-2 0 0 0,-5-55 41 0 0,2 18-26 0 0,3 35-11 0 0,1 1 0 0 0,-1-1 0 0 0,0 0 0 0 0,0 1-1 0 0,-1-1 1 0 0,0 0 0 0 0,0 1 0 0 0,-2-9 0 0 0,2 12-3 0 0,-1-1 0 0 0,1 1 0 0 0,-1-1 0 0 0,0 1 1 0 0,0-1-1 0 0,1 1 0 0 0,-1 0 0 0 0,-1 0 0 0 0,1 0 0 0 0,0 0 1 0 0,0 0-1 0 0,-1 1 0 0 0,1-1 0 0 0,-1 1 0 0 0,0-1 1 0 0,1 1-1 0 0,-5-1 0 0 0,-7-2 50 0 0,0 1 1 0 0,-1 1-1 0 0,0 1 0 0 0,1 0 1 0 0,-1 0-1 0 0,0 1 0 0 0,1 1 0 0 0,-21 4 1 0 0,7-2-36 0 0,8 0-70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40.3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3 6113 0 0,'-2'34'16329'0'0,"0"3"-9958"0"0,-1-1-6072 0 0,3 48 1 0 0,0-81-272 0 0,0-1 1 0 0,0 1-1 0 0,0-1 1 0 0,1 1-1 0 0,-1 0 1 0 0,0-1 0 0 0,1 1-1 0 0,0-1 1 0 0,0 1-1 0 0,0-1 1 0 0,0 0-1 0 0,0 1 1 0 0,0-1 0 0 0,0 0-1 0 0,1 0 1 0 0,-1 0-1 0 0,1 0 1 0 0,0 0-1 0 0,2 2 1 0 0,-1-2 82 0 0,1-1 1 0 0,-1 0-1 0 0,1 0 0 0 0,0 0 0 0 0,0 0 1 0 0,-1-1-1 0 0,1 1 0 0 0,0-1 1 0 0,0 0-1 0 0,0 0 0 0 0,7-2 1 0 0,65 2 282 0 0,-60 1-366 0 0,0 0 0 0 0,0-1 0 0 0,0-1 0 0 0,0-1-1 0 0,0 0 1 0 0,23-6 0 0 0,-38 7-29 0 0,-1 0 0 0 0,1 1 0 0 0,-1-1 0 0 0,1 1-1 0 0,-1-1 1 0 0,1 0 0 0 0,-1 1 0 0 0,1-1 0 0 0,-1 0 0 0 0,1 1 0 0 0,-1-1-1 0 0,0 0 1 0 0,1 0 0 0 0,-1 1 0 0 0,0-1 0 0 0,0 0 0 0 0,0 0 0 0 0,0 0 0 0 0,1 1-1 0 0,-1-1 1 0 0,0 0 0 0 0,0 0 0 0 0,-1 0 0 0 0,1 0 0 0 0,0 1 0 0 0,0-2-1 0 0,-6-32 58 0 0,3 13-142 0 0,4-7 132 0 0,-2-34 4 0 0,1 58-50 0 0,-1 0 1 0 0,0 0-1 0 0,0 0 1 0 0,0 1 0 0 0,0-1-1 0 0,0 0 1 0 0,-1 1-1 0 0,0-1 1 0 0,0 1-1 0 0,0-1 1 0 0,0 1 0 0 0,0 0-1 0 0,-4-3 1 0 0,3 3 0 0 0,0 1 1 0 0,0 0 0 0 0,0 0-1 0 0,-1 1 1 0 0,1-1-1 0 0,-1 1 1 0 0,0 0 0 0 0,1 0-1 0 0,-1 0 1 0 0,0 0-1 0 0,1 0 1 0 0,-1 1 0 0 0,0 0-1 0 0,0 0 1 0 0,0 0-1 0 0,-6 1 1 0 0,-73 14 37 0 0,55-9-54 0 0,16-3-568 0 0,-7 1 1047 0 0,16-8-5297 0 0,7-5-7104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41.7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0 5473 0 0,'-1'3'14269'0'0,"0"3"-9147"0"0,-6 30-1014 0 0,6-27-3759 0 0,-2 32 489 0 0,5 74-1 0 0,-2-113-827 0 0,0 0 0 0 0,0 0 0 0 0,1 1 0 0 0,0-1 0 0 0,-1 0 0 0 0,1 0 0 0 0,0 0 0 0 0,0 0 0 0 0,0 0 0 0 0,0 0 1 0 0,0 0-1 0 0,1 0 0 0 0,-1 0 0 0 0,1 0 0 0 0,-1 0 0 0 0,1-1 0 0 0,0 1 0 0 0,-1-1 0 0 0,1 1 0 0 0,0-1 0 0 0,3 2 0 0 0,0-1 13 0 0,0 0 1 0 0,0 0-1 0 0,0 0 1 0 0,1-1-1 0 0,-1 0 0 0 0,1 0 1 0 0,-1 0-1 0 0,10 0 0 0 0,5-2 16 0 0,1 0-1 0 0,-1-1 0 0 0,37-10 0 0 0,-4 3 7 0 0,-52 8-42 0 0,0 1 0 0 0,0-1 0 0 0,0 0 0 0 0,0 0 0 0 0,0 0 0 0 0,0 0 0 0 0,0 0 0 0 0,0 0 0 0 0,0 0 0 0 0,0 0 0 0 0,-1 0 0 0 0,1 0 0 0 0,0 0 0 0 0,-1 0-1 0 0,1-1 1 0 0,-1 1 0 0 0,0 0 0 0 0,1-1 0 0 0,-1 1 0 0 0,0 0 0 0 0,1-1 0 0 0,-1 1 0 0 0,0 0 0 0 0,0-1 0 0 0,0 1 0 0 0,-1-2 0 0 0,2-38-3 0 0,-2 22-48 0 0,1 13 45 0 0,0-1 0 0 0,-1 0 0 0 0,1 0 0 0 0,-1 0 1 0 0,0 0-1 0 0,-1 0 0 0 0,0 1 0 0 0,0-1 1 0 0,0 1-1 0 0,-1-1 0 0 0,0 1 0 0 0,0 0 0 0 0,0 0 1 0 0,-5-6-1 0 0,6 11 12 0 0,-1-1 0 0 0,1 1 1 0 0,-1 0-1 0 0,1 0 0 0 0,-1 0 0 0 0,1 0 1 0 0,-1 0-1 0 0,1 0 0 0 0,-1 1 0 0 0,0 0 1 0 0,1-1-1 0 0,-1 1 0 0 0,0 0 1 0 0,-3 0-1 0 0,-48 5-66 0 0,30-2 115 0 0,-75 1-589 0 0,95-7-4061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43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7009 0 0,'0'5'12557'0'0,"0"4"-5200"0"0,-3 20-3400 0 0,-1 19-6805 0 0,4-32 4580 0 0,0-9-1707 0 0,0 15 105 0 0,0 0-1 0 0,2 0 0 0 0,4 26 0 0 0,-5-47-111 0 0,0 0-1 0 0,0 1 0 0 0,0-1 0 0 0,-1 0 0 0 0,1 0 0 0 0,0 0 0 0 0,0 0 0 0 0,1 0 0 0 0,-1-1 0 0 0,0 1 0 0 0,0 0 1 0 0,0 0-1 0 0,1-1 0 0 0,-1 1 0 0 0,0-1 0 0 0,0 1 0 0 0,1-1 0 0 0,-1 1 0 0 0,1-1 0 0 0,-1 0 0 0 0,0 0 0 0 0,1 0 0 0 0,-1 1 1 0 0,1-1-1 0 0,-1-1 0 0 0,2 1 0 0 0,54-3 285 0 0,-20 1-368 0 0,-20 4 257 0 0,30 2-90 0 0,-46-4-107 0 0,1 1 0 0 0,0-1 0 0 0,0 0 0 0 0,0-1 0 0 0,0 1 0 0 0,0 0 0 0 0,0 0 0 0 0,0-1 0 0 0,-1 1 0 0 0,1-1 0 0 0,0 0 0 0 0,0 1 0 0 0,0-1 0 0 0,-1 0 0 0 0,1 0 0 0 0,-1 0 0 0 0,3-2 0 0 0,-1-6 11 0 0,0 0 1 0 0,0 0-1 0 0,-1-1 1 0 0,0 1-1 0 0,-1-1 1 0 0,0 1-1 0 0,-1-11 0 0 0,1 12-3 0 0,-1 1-2 0 0,2 1 2 0 0,-1 1 1 0 0,-1-1-1 0 0,1 0 0 0 0,-1 0 0 0 0,0 1 0 0 0,-1-1 1 0 0,1 0-1 0 0,-1 0 0 0 0,0 1 0 0 0,0-1 1 0 0,-1 0-1 0 0,0 1 0 0 0,0 0 0 0 0,0-1 1 0 0,0 1-1 0 0,-1 0 0 0 0,-6-9 0 0 0,5 11-2 0 0,1 0 0 0 0,-1 1 0 0 0,0 0 0 0 0,1 0 0 0 0,-1 0 0 0 0,0 1 0 0 0,0-1 0 0 0,0 1 0 0 0,0 0 0 0 0,0 0 0 0 0,-1 0 0 0 0,1 0 0 0 0,-7 1-1 0 0,-66 1 61 0 0,40 0-84 0 0,30 0-857 0 0,-4-1 2961 0 0,5 0-3487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8:47.8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21 10794 0 0,'-2'13'9530'0'0,"-3"9"-3704"0"0,3-19-5417 0 0,0 1 0 0 0,0 0 0 0 0,1 0 0 0 0,-1 0 1 0 0,1 0-1 0 0,0 0 0 0 0,0 0 0 0 0,0 7 0 0 0,4 64 982 0 0,0-29-1106 0 0,-2-45-259 0 0,0-1 0 0 0,0 1 0 0 0,0-1 0 0 0,0 1 0 0 0,0-1 0 0 0,0 1 0 0 0,0-1 0 0 0,0 1 0 0 0,0-1 0 0 0,0 0 0 0 0,0 0 0 0 0,0 0 0 0 0,0 1 0 0 0,0-1 0 0 0,0 0 0 0 0,0 0 0 0 0,0 0 0 0 0,0 0 0 0 0,0-1 0 0 0,0 1 0 0 0,2 0 0 0 0,45-4 256 0 0,-1 1-194 0 0,-27 4-89 0 0,44 0 14 0 0,-60-1-12 0 0,0-1 0 0 0,0 0 0 0 0,0 0 0 0 0,0 0-1 0 0,0 0 1 0 0,0 0 0 0 0,-1-1 0 0 0,1 0 0 0 0,-1 0-1 0 0,1 0 1 0 0,-1 0 0 0 0,1 0 0 0 0,3-5 0 0 0,-5 5-1 0 0,-1 0 1 0 0,0 0 0 0 0,1 0-1 0 0,-1 0 1 0 0,0-1 0 0 0,-1 1 0 0 0,1 0-1 0 0,0 0 1 0 0,-1-1 0 0 0,1 1-1 0 0,-1-1 1 0 0,1 1 0 0 0,-1 0-1 0 0,0-1 1 0 0,-1-4 0 0 0,-6-45 15 0 0,3 23-17 0 0,4 26-2 0 0,-1 0 0 0 0,1 0 1 0 0,0 0-1 0 0,-1 0 0 0 0,0 0 0 0 0,0 0 0 0 0,0 0 0 0 0,0 0 0 0 0,0 0 0 0 0,0 0 0 0 0,-1 0 0 0 0,0 1 0 0 0,1-1 1 0 0,-1 1-1 0 0,0-1 0 0 0,0 1 0 0 0,0 0 0 0 0,-1 0 0 0 0,-3-3 0 0 0,3 2 10 0 0,-1 1 0 0 0,0 1-1 0 0,-1-1 1 0 0,1 0 0 0 0,0 1 0 0 0,0 0-1 0 0,-1 0 1 0 0,1 0 0 0 0,0 1 0 0 0,-1-1 0 0 0,1 1-1 0 0,-6 1 1 0 0,-6 0-4 0 0,1 1 0 0 0,0 1 0 0 0,0 1 0 0 0,1 0 0 0 0,-1 1 0 0 0,-26 13 0 0 0,39-18-1844 0 0,4-2-103 0 0,7-6-3054 0 0,-3 3 143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02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45 4297 0 0,'-4'-22'7273'0'0,"4"22"-7065"0"0,-1-1-1 0 0,1 0 1 0 0,-1 0-1 0 0,1 0 1 0 0,-1 0-1 0 0,1 0 1 0 0,-1 1-1 0 0,1-1 1 0 0,-1 0-1 0 0,0 0 1 0 0,1 1-1 0 0,-1-1 1 0 0,0 0-1 0 0,0 1 1 0 0,1-1-1 0 0,-1 1 1 0 0,0-1-1 0 0,0 1 1 0 0,0 0-1 0 0,0-1 1 0 0,0 1-1 0 0,0 0 1 0 0,1-1-1 0 0,-1 1 1 0 0,0 0-1 0 0,-2 0 1 0 0,-3 14 8845 0 0,-2 50-6098 0 0,6-43-2726 0 0,1 0 0 0 0,1 1 0 0 0,4 22 0 0 0,-3-42-215 0 0,-1-1 0 0 0,1 1 0 0 0,0-1 0 0 0,0 1 0 0 0,0-1-1 0 0,1 0 1 0 0,-1 0 0 0 0,0 1 0 0 0,0-1 0 0 0,1 0 0 0 0,-1 0 0 0 0,1 0 0 0 0,-1 0 0 0 0,1-1-1 0 0,-1 1 1 0 0,1 0 0 0 0,-1-1 0 0 0,1 1 0 0 0,0-1 0 0 0,-1 1 0 0 0,1-1 0 0 0,0 0 0 0 0,-1 0 0 0 0,1 1-1 0 0,0-1 1 0 0,2-1 0 0 0,61 2 532 0 0,-45-2-475 0 0,-15 1-81 0 0,3 1 26 0 0,-1-1 0 0 0,0-1 0 0 0,0 1 0 0 0,1-1 0 0 0,-1 0 0 0 0,12-4-1 0 0,-17 4-12 0 0,-1 0-1 0 0,1 0 1 0 0,0 0-1 0 0,-1 0 1 0 0,1 0-1 0 0,-1-1 1 0 0,1 1-1 0 0,-1 0 1 0 0,0-1-1 0 0,1 1 1 0 0,-1-1-1 0 0,0 1 1 0 0,0-1-1 0 0,0 0 1 0 0,0 0-1 0 0,0 1 1 0 0,-1-1-1 0 0,1 0 1 0 0,0 0-1 0 0,-1 0 1 0 0,0 0-1 0 0,1 0 1 0 0,-1 0-1 0 0,0 0 1 0 0,0 0-1 0 0,0 1 1 0 0,0-1-1 0 0,0 0 1 0 0,-1-3-1 0 0,0-26-134 0 0,1 21 138 0 0,0 0-1 0 0,-1 0 0 0 0,0 1 0 0 0,-1-1 1 0 0,0 0-1 0 0,-6-17 0 0 0,7 24 2 0 0,-1 0-1 0 0,1 1 0 0 0,-1-1 1 0 0,0 1-1 0 0,0-1 0 0 0,-1 1 1 0 0,1 0-1 0 0,0-1 0 0 0,-1 1 1 0 0,1 1-1 0 0,-1-1 0 0 0,1 0 1 0 0,-1 0-1 0 0,0 1 0 0 0,0 0 1 0 0,0 0-1 0 0,0-1 0 0 0,0 2 1 0 0,0-1-1 0 0,0 0 0 0 0,0 1 1 0 0,0-1-1 0 0,-1 1 0 0 0,1 0 1 0 0,0 0-1 0 0,-4 0 0 0 0,-29 5 75 0 0,29-4-69 0 0,1 0 1 0 0,0 0 0 0 0,-1-1 0 0 0,1 0-1 0 0,-1 0 1 0 0,-7-1 0 0 0,13 1-53 0 0,-1 2-157 0 0,3 18 223 0 0,2 19 171 0 0,10 61 1 0 0,-13-99-206 0 0,0-1 0 0 0,0 0 0 0 0,0 0 0 0 0,0 0 0 0 0,0 0 0 0 0,0 1 1 0 0,0-1-1 0 0,0 0 0 0 0,0 0 0 0 0,0 0 0 0 0,0 0 0 0 0,0 1 0 0 0,0-1 0 0 0,0 0 0 0 0,0 0 1 0 0,0 0-1 0 0,0 0 0 0 0,0 1 0 0 0,0-1 0 0 0,0 0 0 0 0,0 0 0 0 0,1 0 0 0 0,-1 0 0 0 0,0 0 1 0 0,0 1-1 0 0,0-1 0 0 0,0 0 0 0 0,0 0 0 0 0,0 0 0 0 0,1 0 0 0 0,-1 0 0 0 0,0 0 1 0 0,0 0-1 0 0,0 0 0 0 0,0 0 0 0 0,1 0 0 0 0,-1 0 0 0 0,0 0 0 0 0,0 0 0 0 0,0 1 0 0 0,0-1 1 0 0,1 0-1 0 0,-1 0 0 0 0,0-1 0 0 0,0 1 0 0 0,0 0 0 0 0,1 0 0 0 0,-1 0 0 0 0,0 0 0 0 0,0 0 1 0 0,0 0-1 0 0,0 0 0 0 0,0 0 0 0 0,1 0 0 0 0,-1 0 0 0 0,0 0 0 0 0,0 0 0 0 0,0 0 0 0 0,0-1 1 0 0,0 1-1 0 0,1 0 0 0 0,-1 0 0 0 0,0 0 0 0 0,0 0 0 0 0,0 0 0 0 0,0-1 0 0 0,0 1 0 0 0,0 0 1 0 0,0 0-1 0 0,14-21-135 0 0,7-29 35 0 0,-13 18 372 0 0,-8 30-102 0 0,0 7 16 0 0,0 17 65 0 0,0-10-222 0 0,0-3 25 0 0,0 1 1 0 0,0 0-1 0 0,1 0 1 0 0,0-1-1 0 0,3 11 1 0 0,14-79-482 0 0,-13 38 323 0 0,-3 16 286 0 0,-1 13 39 0 0,1 6-128 0 0,16 39-310 0 0,-13-77-3049 0 0,-1 17-1850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04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32 9266 0 0,'-6'6'17206'0'0,"2"16"-13234"0"0,-1 22-4286 0 0,5-33 464 0 0,0 1 0 0 0,1 0-1 0 0,1-1 1 0 0,0 1-1 0 0,4 15 1 0 0,-5-26-148 0 0,0-1-1 0 0,-1 1 1 0 0,1 0 0 0 0,0 0 0 0 0,-1-1 0 0 0,1 1-1 0 0,0 0 1 0 0,0-1 0 0 0,0 1 0 0 0,0-1-1 0 0,0 1 1 0 0,0-1 0 0 0,-1 1 0 0 0,1-1-1 0 0,0 0 1 0 0,0 0 0 0 0,0 1 0 0 0,0-1 0 0 0,0 0-1 0 0,0 0 1 0 0,0 0 0 0 0,0 0 0 0 0,1 0-1 0 0,-1 0 1 0 0,0 0 0 0 0,0 0 0 0 0,1-1-1 0 0,41-8 81 0 0,-23 5-58 0 0,-10 3 21 0 0,0 1 0 0 0,0 0 0 0 0,-1 1 0 0 0,1 0 0 0 0,11 3 0 0 0,3 0 31 0 0,-23-4-75 0 0,0-1-1 0 0,0 1 0 0 0,0 0 1 0 0,0 0-1 0 0,0-1 0 0 0,0 1 1 0 0,0-1-1 0 0,0 1 0 0 0,-1-1 1 0 0,1 1-1 0 0,0-1 0 0 0,0 0 1 0 0,0 1-1 0 0,0-1 1 0 0,-1 0-1 0 0,1 0 0 0 0,0 1 1 0 0,-1-1-1 0 0,1 0 0 0 0,-1 0 1 0 0,1 0-1 0 0,-1 0 0 0 0,1 0 1 0 0,-1 0-1 0 0,1 0 0 0 0,-1 0 1 0 0,0 0-1 0 0,0 0 0 0 0,1 0 1 0 0,-1 0-1 0 0,0-2 0 0 0,6-42-30 0 0,-6 35 25 0 0,1 3 21 0 0,1 2 15 0 0,-1 0-1 0 0,0-1 0 0 0,-1 1 1 0 0,1 0-1 0 0,-1-1 0 0 0,0 1 1 0 0,0-1-1 0 0,-1 1 0 0 0,0 0 1 0 0,-2-11-1 0 0,-10 10-17 0 0,0 0 0 0 0,-1 1 0 0 0,1 0 0 0 0,-1 1 0 0 0,0 0 0 0 0,0 2 0 0 0,-1-1 0 0 0,-19 0 0 0 0,32 4 1 0 0,0 0 0 0 0,0-1-1 0 0,-1 1 1 0 0,1 0 0 0 0,0 0-1 0 0,0 0 1 0 0,0 1 0 0 0,0-1-1 0 0,1 0 1 0 0,-1 1 0 0 0,0-1-1 0 0,0 1 1 0 0,1 0 0 0 0,-1-1-1 0 0,1 1 1 0 0,0 0 0 0 0,-1 0-1 0 0,1 0 1 0 0,0 0 0 0 0,0 0 0 0 0,0 0-1 0 0,0 0 1 0 0,1 0 0 0 0,-1 1-1 0 0,0-1 1 0 0,1 0 0 0 0,0 0-1 0 0,-1 1 1 0 0,1 2 0 0 0,-1 2-12 0 0,0 1 1 0 0,0 0 0 0 0,1 0-1 0 0,0 0 1 0 0,0-1 0 0 0,1 1 0 0 0,0 0-1 0 0,3 11 1 0 0,17-75-726 0 0,-12 45 808 0 0,-3 20 23 0 0,2 34 16 0 0,-4-19-252 0 0,22-83-93 0 0,-24 50 165 0 0,6-9 352 0 0,-3 43-56 0 0,-4-15-137 0 0,5 16-99 0 0,5-53-191 0 0,-11 27 161 0 0,0 0 0 0 0,0-1 0 0 0,0 1 0 0 0,0-1 0 0 0,0 1-1 0 0,0-1 1 0 0,0 1 0 0 0,0-1 0 0 0,0 1 0 0 0,0-1 0 0 0,0 1 0 0 0,1 0 0 0 0,-1-1 0 0 0,0 1-1 0 0,0-1 1 0 0,1 1 0 0 0,-1 0 0 0 0,0-1 0 0 0,0 1 0 0 0,1 0 0 0 0,-1-1 0 0 0,0 1 0 0 0,1 0-1 0 0,-1-1 1 0 0,0 1 0 0 0,1 0 0 0 0,-1 0 0 0 0,1-1 0 0 0,-1 1 0 0 0,1 0 0 0 0,-1 0 0 0 0,0 0-1 0 0,1 0 1 0 0,-1 0 0 0 0,1 0 0 0 0,-1-1 0 0 0,1 1 0 0 0,0 0 0 0 0,5 5-2740 0 0,1 2-3472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0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53 11979 0 0,'2'2'9532'0'0,"-1"6"-4818"0"0,-4 27-3390 0 0,3-29-55 0 0,-1 3-1211 0 0,-1 5 188 0 0,1-1 0 0 0,0 1 0 0 0,1 0 1 0 0,1-1-1 0 0,0 1 0 0 0,0-1 0 0 0,2 1 1 0 0,6 22-1 0 0,-6-35-213 0 0,1-1 1 0 0,-1 1-1 0 0,1-1 0 0 0,-1 0 0 0 0,1 0 1 0 0,-1-1-1 0 0,0 1 0 0 0,1-1 1 0 0,3 0-1 0 0,12-1 93 0 0,32 1-65 0 0,-38 0-51 0 0,0 0 0 0 0,0 1 0 0 0,25 4 0 0 0,-37-4-7 0 0,-1 0 1 0 0,1 0-1 0 0,0-1 0 0 0,-1 1 0 0 0,1 0 1 0 0,-1 0-1 0 0,1-1 0 0 0,-1 1 0 0 0,1 0 1 0 0,-1 0-1 0 0,1-1 0 0 0,-1 1 0 0 0,1-1 1 0 0,-1 1-1 0 0,1 0 0 0 0,-1-1 0 0 0,0 1 1 0 0,1-1-1 0 0,-1 1 0 0 0,0-1 0 0 0,1 1 1 0 0,-1-1-1 0 0,0 1 0 0 0,0-1 0 0 0,1 0 1 0 0,-1 1-1 0 0,0-1 0 0 0,0 0 1 0 0,9-31-44 0 0,1-35-36 0 0,-10 64 86 0 0,1-6-4 0 0,0-1-1 0 0,0 0 0 0 0,-1 0 0 0 0,-1 1 0 0 0,0-1 0 0 0,0 0 0 0 0,-1 1 0 0 0,-3-12 0 0 0,4 19-12 0 0,0-1-1 0 0,0 1 1 0 0,0-1-1 0 0,0 1 0 0 0,-1-1 1 0 0,1 1-1 0 0,-1 0 1 0 0,0 0-1 0 0,0 0 0 0 0,0 0 1 0 0,0 0-1 0 0,0 0 0 0 0,0 0 1 0 0,0 1-1 0 0,0-1 1 0 0,-1 1-1 0 0,1-1 0 0 0,0 1 1 0 0,-1 0-1 0 0,0 0 0 0 0,1 0 1 0 0,-1 1-1 0 0,1-1 1 0 0,-1 0-1 0 0,0 1 0 0 0,0 0 1 0 0,1-1-1 0 0,-1 1 1 0 0,0 1-1 0 0,0-1 0 0 0,1 0 1 0 0,-6 1-1 0 0,-21 4 140 0 0,-52 4-313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3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9050 0 0,'-4'18'12791'0'0,"0"7"-6105"0"0,2 3-4407 0 0,0-5-2376 0 0,1 0 0 0 0,5 45 0 0 0,-2-55 251 0 0,-3-13-155 0 0,1 0 0 0 0,0 1 0 0 0,0-1-1 0 0,0 0 1 0 0,0 1 0 0 0,0-1 0 0 0,0 0 0 0 0,-1 0 0 0 0,1 1 0 0 0,0-1-1 0 0,0 0 1 0 0,0 1 0 0 0,0-1 0 0 0,0 0 0 0 0,0 1 0 0 0,0-1 0 0 0,0 0-1 0 0,0 1 1 0 0,0-1 0 0 0,1 0 0 0 0,-1 0 0 0 0,0 1 0 0 0,0-1-1 0 0,0 0 1 0 0,0 1 0 0 0,0-1 0 0 0,1 0 0 0 0,-1 0 0 0 0,0 1 0 0 0,0-1-1 0 0,0 0 1 0 0,1 0 0 0 0,-1 1 0 0 0,0-1 0 0 0,0 0 0 0 0,1 0 0 0 0,-1 0-1 0 0,0 0 1 0 0,0 1 0 0 0,1-1 0 0 0,-1 0 0 0 0,0 0 0 0 0,1 0-1 0 0,-1 0 1 0 0,0 0 0 0 0,0 0 0 0 0,1 0 0 0 0,-1 0 0 0 0,0 0 0 0 0,1 0-1 0 0,-1 0 1 0 0,0 0 0 0 0,1 0 0 0 0,-1 0 0 0 0,0 0 0 0 0,1 0 0 0 0,-1 0-1 0 0,17-2 171 0 0,157 7 189 0 0,-163-5-375 0 0,-7 1 10 0 0,0-1 1 0 0,0 1 0 0 0,0-1 0 0 0,0 0 0 0 0,0-1 0 0 0,0 1 0 0 0,0-1 0 0 0,0 0 0 0 0,4-1 0 0 0,-6 1 0 0 0,-1 0 0 0 0,1 0 0 0 0,-1 0-1 0 0,0-1 1 0 0,0 1 0 0 0,0 0 0 0 0,1-1 0 0 0,-1 1 0 0 0,0-1-1 0 0,-1 1 1 0 0,1-1 0 0 0,0 1 0 0 0,0-1 0 0 0,-1 0 0 0 0,1 1 0 0 0,-1-1-1 0 0,1 0 1 0 0,-1 0 0 0 0,0 1 0 0 0,0-1 0 0 0,0 0 0 0 0,0 0 0 0 0,0 0-1 0 0,0-3 1 0 0,0-17 8 0 0,1 11-10 0 0,-1 0 1 0 0,-1 0-1 0 0,1 0 0 0 0,-2 0 1 0 0,-2-13-1 0 0,3 21 3 0 0,0 0 0 0 0,0 0 0 0 0,-1 1 0 0 0,1-1 0 0 0,0 1 0 0 0,-1-1 0 0 0,1 1 0 0 0,-1-1 0 0 0,0 1 0 0 0,0 0 0 0 0,0 0 0 0 0,0 0 0 0 0,0 0 0 0 0,-1 0 0 0 0,1 1 0 0 0,-1-1 0 0 0,1 1 0 0 0,-1-1 0 0 0,1 1 0 0 0,-1 0 0 0 0,0 0 0 0 0,1 0 0 0 0,-1 0 0 0 0,-5 0 0 0 0,-13-2 56 0 0,1 2 1 0 0,-1 0-1 0 0,-41 4 1 0 0,-1-1 149 0 0,66-5-265 0 0,4-3-101 0 0,-4 22 71 0 0,6 146 678 0 0,12-223-1759 0 0,-20 39 921 0 0,-1 17 254 0 0,0 1-1 0 0,0 0 1 0 0,0 0-1 0 0,1 0 0 0 0,0 0 1 0 0,0-1-1 0 0,0 1 0 0 0,0 0 1 0 0,2-5-1 0 0,0 58 729 0 0,-2 21-618 0 0,0-79-177 0 0,0 0 1 0 0,1-1 0 0 0,0 1 0 0 0,0 0 0 0 0,5-10 0 0 0,-4 10 60 0 0,0 0 0 0 0,0 0 0 0 0,-1-1 0 0 0,0 0 0 0 0,0-11 0 0 0,-3 55 181 0 0,-1-23-179 0 0,2 1 0 0 0,0-1 0 0 0,0 0-1 0 0,1 1 1 0 0,0-1 0 0 0,3 12 0 0 0,-4-29-61 0 0,1 0 1 0 0,-1 0-1 0 0,1 0 1 0 0,0 0-1 0 0,0 0 0 0 0,4-8 1 0 0,1-12-6 0 0,-4 15 15 0 0,-1 5 13 0 0,0 1 0 0 0,0 0-1 0 0,-1-1 1 0 0,1 1 0 0 0,-1-1 0 0 0,0 1 0 0 0,-1-7 0 0 0,2 19 111 0 0,1 1-1 0 0,-1-1 0 0 0,-1 0 1 0 0,1 1-1 0 0,-1-1 0 0 0,-1 8 0 0 0,0-8-4 0 0,1-1 0 0 0,-1 1 0 0 0,2-1 0 0 0,-1 1 0 0 0,1-1 0 0 0,0 1 0 0 0,0-1 0 0 0,1 1 0 0 0,2 8 0 0 0,-4-21-107 0 0,1 0-1 0 0,-1 0 1 0 0,1 0 0 0 0,0 0-1 0 0,0 0 1 0 0,0 0 0 0 0,1 0 0 0 0,3-7-1 0 0,-2 3 4 0 0,3-6 77 0 0,-3 25 43 0 0,-2 41 115 0 0,-1-16-117 0 0,1-44-207 0 0,0-1-1 0 0,1 1 1 0 0,0 0 0 0 0,5-15-1 0 0,1-4 61 0 0,-6 26 271 0 0,-2 8 58 0 0,0 23 260 0 0,-1-4-930 0 0,5 45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0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14539 0 0,'1'8'8784'0'0,"0"10"-5604"0"0,-4-4-2851 0 0,0 0-1 0 0,1 0 1 0 0,0 0 0 0 0,1 0-1 0 0,1 1 1 0 0,0-1 0 0 0,1 0-1 0 0,3 17 1 0 0,10-80-928 0 0,-13-5 3 0 0,-2 46 563 0 0,1 0 0 0 0,-1-1-1 0 0,2 1 1 0 0,2-16-1 0 0,9 84 1537 0 0,-13-36-1474 0 0,0-19-26 0 0,1 0 1 0 0,-1 0-1 0 0,1 0 0 0 0,0 0 1 0 0,0 0-1 0 0,1 0 1 0 0,-1 0-1 0 0,1 0 1 0 0,2 6-1 0 0,1-15-50 0 0,-1-1-1 0 0,0 0 1 0 0,0 0-1 0 0,-1-1 1 0 0,1 1-1 0 0,2-10 1 0 0,-5 15 47 0 0,4-12 10 0 0,0 0 1 0 0,0-1-1 0 0,-2 0 1 0 0,1 0-1 0 0,0-16 1 0 0,-3 57 140 0 0,1 0 0 0 0,1 1 1 0 0,7 27-1 0 0,13-116-800 0 0,-18 12 676 0 0,-3 31 83 0 0,-2 29 34 0 0,-1 2-26 0 0,1 1 1 0 0,1-1-1 0 0,1 1 0 0 0,0 0 1 0 0,1-1-1 0 0,0 1 1 0 0,8 22-1 0 0,3-92-534 0 0,-10 27-1 0 0,0 0-2615 0 0,2 11-6347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16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15 127 4889 0 0,'-2'-12'1576'0'0,"1"-1"-975"0"0,-2-3-441 0 0,2 1-32 0 0,-1 1-152 0 0,0 0-168 0 0,1 0-689 0 0,0-1-2095 0 0,0 2 199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17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30 363 8826 0 0,'-2'-41'6580'0'0,"-6"-22"-4976"0"0,-1-18-2085 0 0,4 17-728 0 0,1 1-2319 0 0,2 20-3759 0 0,2 36 3734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17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28 347 6881 0 0,'-9'-55'3987'0'0,"6"-30"-3218"0"0,-1-7-494 0 0,0 64-874 0 0,-1-18-2300 0 0,3 15-2300 0 0,2 21 2472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22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12 232 12075 0 0,'0'-35'1164'0'0,"1"-13"-3889"0"0,-8-56 1 0 0,4 75-138 0 0,1 13-602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23.3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45 392 10394 0 0,'-10'-79'3776'0'0,"4"0"-3461"0"0,-9-74-5443 0 0,5 93 348 0 0,7 39 1323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23.7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41 322 2937 0 0,'-20'-118'7172'0'0,"8"-1"-7306"0"0,6 53-4181 0 0,4 48 455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24.1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26 235 6593 0 0,'0'-6'4334'0'0,"1"-15"-2770"0"0,0-1-906 0 0,-11-69 2130 0 0,-1 30-6425 0 0,6 34-1111 0 0,4 20 389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45.42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6 27 8490 0 0,'0'3'12880'0'0,"-1"4"-6115"0"0,0 2-4413 0 0,-2 21-2195 0 0,3-9 284 0 0,0 8 47 0 0,1 0-1 0 0,5 31 1 0 0,-8-43-421 0 0,2-17-63 0 0,0 1-1 0 0,-1-1 0 0 0,1 0 1 0 0,0 1-1 0 0,0-1 0 0 0,0 1 0 0 0,0-1 1 0 0,0 1-1 0 0,0-1 0 0 0,0 1 1 0 0,0-1-1 0 0,0 0 0 0 0,0 1 1 0 0,0-1-1 0 0,0 1 0 0 0,0-1 0 0 0,0 1 1 0 0,0-1-1 0 0,0 1 0 0 0,0-1 1 0 0,0 0-1 0 0,1 1 0 0 0,-1-1 0 0 0,0 1 1 0 0,0-1-1 0 0,0 0 0 0 0,1 1 1 0 0,-1-1-1 0 0,0 0 0 0 0,1 1 1 0 0,-1-1-1 0 0,0 0 0 0 0,1 1 0 0 0,-1-1 1 0 0,0 0-1 0 0,1 0 0 0 0,-1 1 1 0 0,1-1-1 0 0,-1 0 0 0 0,0 0 0 0 0,1 0 1 0 0,-1 0-1 0 0,1 1 0 0 0,-1-1 1 0 0,1 0-1 0 0,12 2-3 0 0,0 1 0 0 0,0-2 0 0 0,0 0 0 0 0,0 0 0 0 0,0-2 0 0 0,0 1 0 0 0,14-4 0 0 0,32 1 0 0 0,-57 3 0 0 0,-1 0 0 0 0,0 0 0 0 0,1 0 0 0 0,-1 0 0 0 0,0 0 0 0 0,1 0 0 0 0,-1-1 0 0 0,0 1 0 0 0,0 0 0 0 0,1-1 0 0 0,-1 1 0 0 0,0-1 0 0 0,0 1 0 0 0,1-1 0 0 0,-1 1 0 0 0,0-1 0 0 0,0 0 0 0 0,0 0 0 0 0,0 0 0 0 0,0 1 0 0 0,0-1 0 0 0,0 0 0 0 0,0 0 0 0 0,1-2 0 0 0,4-33 0 0 0,-6 21 0 0 0,3-11 0 0 0,-1 8 0 0 0,-1 0 0 0 0,0 0 0 0 0,-1 0 0 0 0,-1 0 0 0 0,-1 0 0 0 0,-4-18 0 0 0,5 35 0 0 0,0 0 0 0 0,0 0 0 0 0,0 0 0 0 0,0 0 0 0 0,0 0 0 0 0,0 0 0 0 0,0 0 0 0 0,0 1 0 0 0,0-1 0 0 0,0 0 0 0 0,0 1 0 0 0,-1-1 0 0 0,1 1 0 0 0,0 0 0 0 0,0-1 0 0 0,-1 1 0 0 0,1 0 0 0 0,0 0 0 0 0,-1-1 0 0 0,1 1 0 0 0,0 0 0 0 0,-1 0 0 0 0,1 1 0 0 0,-2-1 0 0 0,-45 4 0 0 0,32-2 0 0 0,-76 6 0 0 0,93-8 0 0 0,2 2 0 0 0,-4 12 0 0 0,1-6 0 0 0,-4 25 0 0 0,2 1 0 0 0,2-1 0 0 0,5 54 0 0 0,-5-88 0 0 0,0 1 0 0 0,0 0 0 0 0,0 0 0 0 0,0 0 0 0 0,0 0 0 0 0,0 0 0 0 0,0 0 0 0 0,0 0 0 0 0,0 0 0 0 0,1 0 0 0 0,-1 0 0 0 0,0-1 0 0 0,0 1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0,6-19 0 0 0,3-25 0 0 0,2-50 0 0 0,-16 147 0 0 0,3-42 0 0 0,0 1 0 0 0,1 0 0 0 0,1 0 0 0 0,0 0 0 0 0,0 0 0 0 0,3 13 0 0 0,-2-32 0 0 0,-1 0 0 0 0,1-1 0 0 0,0 1 0 0 0,1 0 0 0 0,4-13 0 0 0,1-8 0 0 0,-1-3 0 0 0,-2 14 0 0 0,-1-1 0 0 0,2-29 0 0 0,-11 115 0 0 0,3-52 0 0 0,2 0 0 0 0,0 0 0 0 0,0 0 0 0 0,2 0 0 0 0,2 21 0 0 0,19-100 0 0 0,-4-33 0 0 0,-22 112 0 0 0,1 1 0 0 0,1 0 0 0 0,0 0 0 0 0,2 0 0 0 0,0 0 0 0 0,3 28 0 0 0,-2-55 0 0 0,1 0 0 0 0,0 0 0 0 0,0 0 0 0 0,5-12 0 0 0,3-13 0 0 0,3-21 0 0 0,-12 102 0 0 0,1-22 0 0 0,0 67 0 0 0,18-225 0 0 0,-27 270 0 0 0,12-158-3 0 0,9-59-26 0 0,-14 81-8 0 0,-15 45 106 0 0,13-41-69 0 0,1-1 0 0 0,-1 0 0 0 0,0 0 0 0 0,0 0 0 0 0,0 0 0 0 0,0 0 0 0 0,0 0 0 0 0,-1 0 0 0 0,1-1 0 0 0,-1 1 0 0 0,0-1 0 0 0,0 0 0 0 0,0 0 0 0 0,0 0 0 0 0,0 0 0 0 0,0 0 0 0 0,0-1 0 0 0,-1 1 0 0 0,1-1 0 0 0,-1 0 0 0 0,1 0 0 0 0,-1 0 0 0 0,1-1 0 0 0,-6 1 0 0 0,-36 13 0 0 0,45-14 0 0 0,-1 0 0 0 0,1 0 0 0 0,0 0 0 0 0,0 0 0 0 0,0 1 0 0 0,0-1 0 0 0,0 0 0 0 0,0 0 0 0 0,-1 0 0 0 0,1 0 0 0 0,0 0 0 0 0,0 0 0 0 0,0 0 0 0 0,0 0 0 0 0,0 0 0 0 0,0 0 0 0 0,0 0 0 0 0,-1 1 0 0 0,1-1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0,1 0 0 0 0,-1 0 0 0 0,0 1 0 0 0,0-1 0 0 0,0 0 0 0 0,0 0 0 0 0,0 0 0 0 0,0 0 0 0 0,0 0 0 0 0,0 0 0 0 0,1 0 0 0 0,-1 0 0 0 0,0 0 0 0 0,0 0 0 0 0,0 0 0 0 0,0 0 0 0 0,0 0 0 0 0,1 0 0 0 0,15 6 0 0 0,18 0 0 0 0,-19-3 0 0 0,-9-2 0 0 0,0 0 0 0 0,0 0 0 0 0,0 0 0 0 0,0-1 0 0 0,0 1 0 0 0,0-2 0 0 0,0 1 0 0 0,0-1 0 0 0,7-1 0 0 0,-61-18 0 0 0,-5 10 0 0 0,90-4 0 0 0,-16 9 0 0 0,-18 5 0 0 0,1-1 0 0 0,0 0 0 0 0,-1 0 0 0 0,0 0 0 0 0,1 0 0 0 0,-1 0 0 0 0,0-1 0 0 0,5-2 0 0 0,-6 2 0 0 0,-1 1 0 0 0,0-1 0 0 0,0 1 0 0 0,0-1 0 0 0,1 1 0 0 0,-1-1 0 0 0,-1 0 0 0 0,1 0 0 0 0,0 1 0 0 0,0-1 0 0 0,-1 0 0 0 0,1 0 0 0 0,-1 0 0 0 0,1 0 0 0 0,-1 0 0 0 0,0 0 0 0 0,0 0 0 0 0,0 0 0 0 0,0-3 0 0 0,2-27 0 0 0,-1 24 0 0 0,0 0 0 0 0,0 0 0 0 0,-1 0 0 0 0,0 1 0 0 0,-1-1 0 0 0,1 0 0 0 0,-1 0 0 0 0,-4-12 0 0 0,5 20 0 0 0,0 0 0 0 0,0 0 0 0 0,0 0 0 0 0,0 0 0 0 0,0-1 0 0 0,0 1 0 0 0,0 0 0 0 0,0 0 0 0 0,0 0 0 0 0,0 0 0 0 0,0 0 0 0 0,-1 0 0 0 0,1 0 0 0 0,0 0 0 0 0,0 0 0 0 0,0 0 0 0 0,0 0 0 0 0,0 0 0 0 0,0 0 0 0 0,0 0 0 0 0,0 0 0 0 0,0 0 0 0 0,0-1 0 0 0,-1 1 0 0 0,1 0 0 0 0,0 0 0 0 0,0 0 0 0 0,0 0 0 0 0,0 0 0 0 0,0 0 0 0 0,0 0 0 0 0,0 0 0 0 0,0 0 0 0 0,-1 1 0 0 0,1-1 0 0 0,0 0 0 0 0,0 0 0 0 0,0 0 0 0 0,0 0 0 0 0,0 0 0 0 0,0 0 0 0 0,0 0 0 0 0,0 0 0 0 0,0 0 0 0 0,-1 0 0 0 0,1 0 0 0 0,0 0 0 0 0,0 0 0 0 0,0 0 0 0 0,0 0 0 0 0,0 0 0 0 0,0 1 0 0 0,0-1 0 0 0,0 0 0 0 0,0 0 0 0 0,0 0 0 0 0,0 0 0 0 0,0 0 0 0 0,0 0 0 0 0,0 0 0 0 0,0 0 0 0 0,0 1 0 0 0,0-1 0 0 0,0 0 0 0 0,0 0 0 0 0,0 0 0 0 0,0 0 0 0 0,-5 14 0 0 0,1 14 0 0 0,6 133 0 0 0,5-219 0 0 0,-5 48 0 0 0,0-1 0 0 0,0 1 0 0 0,-2 0 0 0 0,1-1 0 0 0,-1 1 0 0 0,0 0 0 0 0,-3-15 0 0 0,7 80-276 0 0,-5-48 197 0 0,1 0 0 0 0,0 1-1 0 0,1-1 1 0 0,0 1-1 0 0,0-1 1 0 0,0 1 0 0 0,1-1-1 0 0,0 0 1 0 0,3 7-1 0 0,4-8-4314 0 0,-2-6-3105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51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12 10314 0 0,'0'1'18173'0'0,"2"20"-18493"0"0,-1-9 1495 0 0,-4 46-1029 0 0,1-47-134 0 0,1-1 0 0 0,1 0 0 0 0,0 1 0 0 0,2 20 0 0 0,-1-30 18 0 0,0 1-1 0 0,0 0 1 0 0,0-1 0 0 0,0 1 0 0 0,0-1 0 0 0,1 1 0 0 0,-1-1-1 0 0,0 0 1 0 0,1 1 0 0 0,-1-1 0 0 0,1 0 0 0 0,0 0 0 0 0,-1 0 0 0 0,1 0-1 0 0,0 0 1 0 0,0 0 0 0 0,-1-1 0 0 0,1 1 0 0 0,0-1 0 0 0,0 1 0 0 0,0-1-1 0 0,0 0 1 0 0,0 1 0 0 0,3-1 0 0 0,55 3 394 0 0,-53-4-374 0 0,-6 1-49 0 0,9 1 40 0 0,0-1 1 0 0,0-1-1 0 0,0 0 0 0 0,-1 0 1 0 0,13-4-1 0 0,-20 5-43 0 0,0-1 0 0 0,1 0 0 0 0,-1 0 0 0 0,0 0 0 0 0,0-1 0 0 0,0 1 0 0 0,0 0 0 0 0,0-1 0 0 0,0 1 0 0 0,-1-1 0 0 0,1 0 0 0 0,0 1 0 0 0,-1-1-1 0 0,1 0 1 0 0,-1 0 0 0 0,0 0 0 0 0,1 0 0 0 0,-1 0 0 0 0,0-1 0 0 0,0 1 0 0 0,-1 0 0 0 0,1 0 0 0 0,0-1 0 0 0,-1 1 0 0 0,1-5 0 0 0,2-13 28 0 0,-2 13-32 0 0,0 0 0 0 0,0 0 0 0 0,0-1 1 0 0,-1 1-1 0 0,0 0 0 0 0,0 0 0 0 0,-1 0 1 0 0,0 0-1 0 0,0 0 0 0 0,-5-14 1 0 0,6 20 4 0 0,-1-1 1 0 0,1 1-1 0 0,-1 0 1 0 0,0-1-1 0 0,0 1 1 0 0,1 0 0 0 0,-1-1-1 0 0,0 1 1 0 0,0 0-1 0 0,0 0 1 0 0,0 0-1 0 0,-1 0 1 0 0,1 0 0 0 0,0 0-1 0 0,0 0 1 0 0,-1 0-1 0 0,1 0 1 0 0,0 1-1 0 0,-1-1 1 0 0,1 0 0 0 0,-1 1-1 0 0,1-1 1 0 0,-1 1-1 0 0,1 0 1 0 0,-1-1-1 0 0,1 1 1 0 0,-1 0 0 0 0,1 0-1 0 0,-1 0 1 0 0,0 0-1 0 0,1 0 1 0 0,-4 1 0 0 0,-23-3-42 0 0,-71-3 160 0 0,99 0-219 0 0,0 19 6 0 0,-1 75 537 0 0,2-49-353 0 0,0-50-166 0 0,1-1 0 0 0,0 1 0 0 0,1 0 0 0 0,0 0-1 0 0,7-14 1 0 0,1-6 135 0 0,-9 48 50 0 0,0-1 0 0 0,1 1 0 0 0,7 24 0 0 0,-10-42-115 0 0,0 0 0 0 0,0-1 0 0 0,0 1 1 0 0,0 0-1 0 0,0 0 0 0 0,1 0 0 0 0,-1 0 1 0 0,0 0-1 0 0,0 0 0 0 0,0-1 0 0 0,0 1 1 0 0,1 0-1 0 0,-1 0 0 0 0,0 0 0 0 0,0 0 0 0 0,0 0 1 0 0,1 0-1 0 0,-1 0 0 0 0,0 0 0 0 0,0 0 1 0 0,0 0-1 0 0,1 0 0 0 0,-1 0 0 0 0,0 0 1 0 0,0 0-1 0 0,0 0 0 0 0,1 0 0 0 0,-1 0 1 0 0,0 0-1 0 0,0 0 0 0 0,0 0 0 0 0,1 0 0 0 0,-1 1 1 0 0,0-1-1 0 0,0 0 0 0 0,0 0 0 0 0,0 0 1 0 0,1 0-1 0 0,-1 0 0 0 0,0 0 0 0 0,0 1 1 0 0,0-1-1 0 0,0 0 0 0 0,0 0 0 0 0,0 0 0 0 0,1 0 1 0 0,-1 1-1 0 0,0-1 0 0 0,0 0 0 0 0,0 0 1 0 0,9-34-122 0 0,6-10 179 0 0,-15 45-42 0 0,1-1 0 0 0,0 1-1 0 0,-1 0 1 0 0,1-1-1 0 0,-1 1 1 0 0,1 0 0 0 0,-1-1-1 0 0,1 1 1 0 0,-1 0-1 0 0,0 0 1 0 0,1-1 0 0 0,-1 1-1 0 0,0 0 1 0 0,1 0-1 0 0,-1 0 1 0 0,0 0 0 0 0,0-1-1 0 0,0 1 1 0 0,0 0 0 0 0,0 0-1 0 0,0 0 1 0 0,0 0-1 0 0,0 1 1 0 0,2 26 27 0 0,0-6-91 0 0,-2-22 54 0 0,0 0-1 0 0,0 0 1 0 0,0 0 0 0 0,0 0-1 0 0,0 0 1 0 0,0-1 0 0 0,0 1 0 0 0,0 0-1 0 0,0 0 1 0 0,0 0 0 0 0,0 0-1 0 0,0 0 1 0 0,0 0 0 0 0,1 0 0 0 0,-1 0-1 0 0,0 0 1 0 0,0 0 0 0 0,0 0-1 0 0,0 0 1 0 0,0 0 0 0 0,0 0-1 0 0,0 0 1 0 0,0 0 0 0 0,0 0 0 0 0,0 0-1 0 0,1 0 1 0 0,-1 0 0 0 0,0 0-1 0 0,0 0 1 0 0,0 0 0 0 0,0 0 0 0 0,0 0-1 0 0,0 0 1 0 0,0 0 0 0 0,0 0-1 0 0,0 0 1 0 0,0 0 0 0 0,0 0 0 0 0,1 0-1 0 0,-1 0 1 0 0,0 0 0 0 0,0 0-1 0 0,0 0 1 0 0,0 0 0 0 0,0 0 0 0 0,0 0-1 0 0,0 1 1 0 0,0-1 0 0 0,0 0-1 0 0,0 0 1 0 0,0 0 0 0 0,0 0 0 0 0,0 0-1 0 0,0 0 1 0 0,0 0 0 0 0,0 0-1 0 0,0 0 1 0 0,0 0 0 0 0,0 0 0 0 0,0 1-1 0 0,0-1 1 0 0,0 0 0 0 0,0 0-1 0 0,12-34-146 0 0,-1 0 175 0 0,-5 25-717 0 0,-2 9 1313 0 0,-1 22 415 0 0,0 0-4819 0 0,3-6-8377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4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9634 0 0,'1'4'10307'0'0,"-1"4"-4576"0"0,0 6-3148 0 0,-1 9-3033 0 0,0-5 1815 0 0,5 120 338 0 0,-2-136-1681 0 0,0-1 0 0 0,-1 0-1 0 0,1 0 1 0 0,0 0 0 0 0,0 0 0 0 0,0 0-1 0 0,0 0 1 0 0,-1 0 0 0 0,1-1 0 0 0,0 1-1 0 0,0-1 1 0 0,1 0 0 0 0,-1 1 0 0 0,0-1-1 0 0,0 0 1 0 0,0 0 0 0 0,0 0-1 0 0,0 0 1 0 0,4-2 0 0 0,51-3 154 0 0,-13 4-115 0 0,-39 2-70 0 0,0-1 0 0 0,1 1 0 0 0,-1-1 0 0 0,0-1 0 0 0,1 1 1 0 0,-1-1-1 0 0,0 0 0 0 0,1 0 0 0 0,-1 0 0 0 0,8-4 0 0 0,-12 4 1 0 0,1-1 1 0 0,0 1-1 0 0,0-1 0 0 0,-1 0 1 0 0,1 0-1 0 0,-1 0 1 0 0,1 0-1 0 0,-1 0 1 0 0,0 0-1 0 0,0 0 1 0 0,0-1-1 0 0,0 1 0 0 0,0 0 1 0 0,-1-1-1 0 0,1 1 1 0 0,-1 0-1 0 0,1-1 1 0 0,-1-3-1 0 0,0-55-228 0 0,0 23 152 0 0,1 35 83 0 0,-1 0 1 0 0,1 1-1 0 0,-1-1 1 0 0,0 0-1 0 0,0 0 1 0 0,0 1-1 0 0,0-1 1 0 0,0 0-1 0 0,-1 0 1 0 0,1 0-1 0 0,-1 1 1 0 0,0-1-1 0 0,0 0 1 0 0,-2-4-1 0 0,1 6 2 0 0,0 0-1 0 0,0 0 0 0 0,0 0 0 0 0,0 0 1 0 0,0 0-1 0 0,0 0 0 0 0,-1 0 0 0 0,1 1 1 0 0,0-1-1 0 0,0 1 0 0 0,-1 0 0 0 0,1 0 1 0 0,0 0-1 0 0,-1 0 0 0 0,1 0 0 0 0,0 0 1 0 0,-4 1-1 0 0,-48-7-45 0 0,48 5 44 0 0,-1-1 0 0 0,0 1 1 0 0,0 0-1 0 0,1 0 0 0 0,-1 1 0 0 0,0 0 1 0 0,0 1-1 0 0,0-1 0 0 0,0 1 0 0 0,-11 3 1 0 0,16-3-26 0 0,1 0 1 0 0,-1 0 0 0 0,1 1 0 0 0,-1-1-1 0 0,1 0 1 0 0,0 1 0 0 0,0-1 0 0 0,0 1-1 0 0,0-1 1 0 0,0 1 0 0 0,0-1 0 0 0,0 1-1 0 0,0 0 1 0 0,1-1 0 0 0,-1 1 0 0 0,1 0 0 0 0,-1 0-1 0 0,1 0 1 0 0,0-1 0 0 0,0 1 0 0 0,-1 3-1 0 0,2 55 482 0 0,0-8-122 0 0,0-67-1543 0 0,-1 6 1134 0 0,1 0-1 0 0,0 0 1 0 0,1 0 0 0 0,0 0 0 0 0,0 0 0 0 0,1 1-1 0 0,3-10 1 0 0,-1 68 1429 0 0,-4-31-1179 0 0,1 6-31 0 0,12-52-634 0 0,-2-17-427 0 0,4-13 765 0 0,-16 57 177 0 0,-1 44 768 0 0,-9 37-642 0 0,13-94-223 0 0,1 0-1 0 0,0 1 1 0 0,1-1-1 0 0,0 1 1 0 0,8-13-1 0 0,-13 24 63 0 0,-2 79 418 0 0,4-66-575 0 0,5-20 147 0 0,15-36 116 0 0,-5 10-264 0 0,-21 103 1008 0 0,4-69-841 0 0,0 0 1 0 0,0 0-1 0 0,0 1 0 0 0,0-1 0 0 0,0 0 0 0 0,0 0 0 0 0,0 0 0 0 0,0 0 0 0 0,0 1 1 0 0,-1-1-1 0 0,1 0 0 0 0,0 0 0 0 0,0 0 0 0 0,0 1 0 0 0,0-1 0 0 0,0 0 0 0 0,0 0 1 0 0,0 0-1 0 0,0 0 0 0 0,0 1 0 0 0,0-1 0 0 0,0 0 0 0 0,1 0 0 0 0,-1 0 1 0 0,0 1-1 0 0,0-1 0 0 0,0 0 0 0 0,0 0 0 0 0,0 0 0 0 0,0 0 0 0 0,0 0 0 0 0,0 1 1 0 0,0-1-1 0 0,1 0 0 0 0,-1 0 0 0 0,0 0 0 0 0,0 0 0 0 0,0 0 0 0 0,0 0 0 0 0,0 1 1 0 0,1-1-1 0 0,-1 0 0 0 0,0 0 0 0 0,0 0 0 0 0,0 0 0 0 0,0 0 0 0 0,1 0 0 0 0,-1 0 1 0 0,0 0-1 0 0,0 0 0 0 0,0 0 0 0 0,1 0 0 0 0,-1 0 0 0 0,0 0 0 0 0,0 0 1 0 0,0 0-1 0 0,0 0 0 0 0,1 0 0 0 0,-1 0 0 0 0,0 0 0 0 0,0 0 0 0 0,0 0 0 0 0,1 0 1 0 0,13-14-21 0 0,-13 13-23 0 0,0 0 1 0 0,0 0-1 0 0,0 0 1 0 0,0-1-1 0 0,0 1 1 0 0,0 0-1 0 0,0-1 1 0 0,0 1-1 0 0,-1-1 1 0 0,1 1-1 0 0,0-1 1 0 0,-1 1-1 0 0,0-1 1 0 0,1 1-1 0 0,-1-1 1 0 0,0 1-1 0 0,0-1 1 0 0,1 0-1 0 0,-1 1 1 0 0,-1-1-1 0 0,1 0 1 0 0,0 1-1 0 0,0-1 1 0 0,-1-1-1 0 0,0 4 47 0 0,1-1-1 0 0,-1 0 1 0 0,0 1-1 0 0,1-1 1 0 0,-1 1-1 0 0,1-1 1 0 0,-1 1-1 0 0,1 0 1 0 0,-1-1-1 0 0,1 1 1 0 0,-1-1-1 0 0,1 1 1 0 0,0 0-1 0 0,-1 0 1 0 0,1-1-1 0 0,0 1 1 0 0,-1 0-1 0 0,1-1 1 0 0,0 1-1 0 0,0 0 1 0 0,0 0-1 0 0,0 0 1 0 0,0-1-1 0 0,0 1 1 0 0,0 0-1 0 0,0 1 1 0 0,-4 24 410 0 0,3-20-1259 0 0,1 8 1560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9:56.8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33 10642 0 0,'2'8'14431'0'0,"5"20"-12362"0"0,-8-17-1663 0 0,0 1 0 0 0,1 0 1 0 0,0 0-1 0 0,1 0 0 0 0,4 21 1 0 0,-1-19-342 0 0,-4-13-49 0 0,0 1 0 0 0,0-1 0 0 0,1 0 0 0 0,-1 1 0 0 0,0-1-1 0 0,1 0 1 0 0,-1 0 0 0 0,1 1 0 0 0,-1-1 0 0 0,1 0 0 0 0,-1 0 0 0 0,1 0 0 0 0,0 1 0 0 0,0-1 0 0 0,0 0 0 0 0,-1 0-1 0 0,1 0 1 0 0,0 0 0 0 0,0-1 0 0 0,0 1 0 0 0,1 0 0 0 0,-1 0 0 0 0,0-1 0 0 0,0 1 0 0 0,0 0 0 0 0,1-1-1 0 0,-1 1 1 0 0,0-1 0 0 0,0 0 0 0 0,1 1 0 0 0,-1-1 0 0 0,0 0 0 0 0,1 0 0 0 0,-1 0 0 0 0,0 0 0 0 0,1 0-1 0 0,-1 0 1 0 0,0 0 0 0 0,2 0 0 0 0,101 1 248 0 0,-103-1-261 0 0,0 0 1 0 0,0 0-1 0 0,0-1 0 0 0,0 1 0 0 0,0 0 0 0 0,0-1 1 0 0,0 1-1 0 0,-1 0 0 0 0,1-1 0 0 0,0 1 0 0 0,0-1 1 0 0,0 1-1 0 0,0-1 0 0 0,-1 0 0 0 0,1 1 0 0 0,0-1 1 0 0,-1 0-1 0 0,1 0 0 0 0,-1 1 0 0 0,1-1 0 0 0,0 0 1 0 0,-1 0-1 0 0,1-1 0 0 0,9-32-20 0 0,-5-34-11 0 0,-5 64 6 0 0,1 0 0 0 0,-1 0 0 0 0,0-1 0 0 0,-1 1 0 0 0,1 0 0 0 0,-1 0 0 0 0,0 0 0 0 0,0 0 0 0 0,0 0 0 0 0,0 0-1 0 0,-1 0 1 0 0,0 0 0 0 0,-3-6 0 0 0,2 8 21 0 0,0 0 0 0 0,0-1-1 0 0,0 1 1 0 0,0 0-1 0 0,-1 1 1 0 0,1-1 0 0 0,0 0-1 0 0,-1 1 1 0 0,1 0 0 0 0,-1 0-1 0 0,1 0 1 0 0,-1 0 0 0 0,0 1-1 0 0,1-1 1 0 0,-6 1-1 0 0,-76-5 168 0 0,84 5-161 0 0,0 1 1 0 0,0-1 0 0 0,0 0-1 0 0,0 0 1 0 0,0 0-1 0 0,0 1 1 0 0,0-1-1 0 0,0 0 1 0 0,0 1 0 0 0,0-1-1 0 0,1 1 1 0 0,-1-1-1 0 0,0 1 1 0 0,0-1-1 0 0,0 1 1 0 0,1-1-1 0 0,-1 1 1 0 0,0 0 0 0 0,1 0-1 0 0,-1-1 1 0 0,1 1-1 0 0,-1 0 1 0 0,0 0-1 0 0,1 0 1 0 0,0 0 0 0 0,-1-1-1 0 0,1 1 1 0 0,0 0-1 0 0,-1 0 1 0 0,1 0-1 0 0,0 0 1 0 0,0 0 0 0 0,0 0-1 0 0,0 0 1 0 0,0 0-1 0 0,0 0 1 0 0,0 1-1 0 0,5 49 458 0 0,-1-23-140 0 0,-6 25-317 0 0,13-109-211 0 0,-8 46 190 0 0,0 0 1 0 0,-1 0-1 0 0,-1 0 1 0 0,1-10-1 0 0,9 161 741 0 0,14-228-1108 0 0,-23 56 446 0 0,-3 55 148 0 0,9 52-66 0 0,-6-89-197 0 0,0 0 1 0 0,0 0 0 0 0,8-22 0 0 0,-2 8 37 0 0,-1 44 238 0 0,-1 14-12 0 0,-3-7-222 0 0,-1-47-27 0 0,-2 18-1075 0 0,1-14 757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0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8482 0 0,'-1'-8'13368'0'0,"-1"18"-8452"0"0,-1 18-3404 0 0,3 6-1091 0 0,-1-19-284 0 0,0 0 0 0 0,2-1 0 0 0,0 1 1 0 0,4 21-1 0 0,-4-33-105 0 0,1-1 1 0 0,-1 0-1 0 0,1 0 1 0 0,0 1-1 0 0,-1-1 1 0 0,1-1-1 0 0,0 1 1 0 0,0 0-1 0 0,0 0 1 0 0,1-1-1 0 0,-1 1 1 0 0,0-1-1 0 0,0 0 1 0 0,1 1-1 0 0,-1-1 1 0 0,1 0-1 0 0,-1-1 1 0 0,1 1-1 0 0,0 0 1 0 0,-1-1-1 0 0,1 1 1 0 0,0-1-1 0 0,4 0 1 0 0,7 1 47 0 0,-1 0 1 0 0,0-1-1 0 0,22-2 1 0 0,-31 1-78 0 0,0 1 0 0 0,0-1 0 0 0,0 0 0 0 0,-1 0 0 0 0,1 0 1 0 0,0 0-1 0 0,0-1 0 0 0,-1 1 0 0 0,1-1 0 0 0,-1 0 1 0 0,7-4-1 0 0,-9 4-1 0 0,0 0 0 0 0,1 0 0 0 0,-1 0 0 0 0,0 0 0 0 0,0 0 0 0 0,0 0 0 0 0,0 0 0 0 0,0 0 0 0 0,-1-1 0 0 0,1 1 0 0 0,-1 0 0 0 0,1 0 0 0 0,-1-1 0 0 0,0 1 1 0 0,0 0-1 0 0,0-1 0 0 0,0 1 0 0 0,0 0 0 0 0,0-1 0 0 0,-1 1 0 0 0,1 0 0 0 0,-2-4 0 0 0,-2-13 20 0 0,1 0 0 0 0,1-1 0 0 0,1-26 0 0 0,1 45-24 0 0,-1-1 0 0 0,1 1 0 0 0,0-1 0 0 0,-1 1 1 0 0,1-1-1 0 0,-1 1 0 0 0,0 0 0 0 0,0-1 0 0 0,1 1 0 0 0,-1 0 0 0 0,0 0 0 0 0,0 0 1 0 0,0-1-1 0 0,0 1 0 0 0,0 0 0 0 0,-1 0 0 0 0,1 0 0 0 0,0 1 0 0 0,0-1 0 0 0,-1 0 1 0 0,1 0-1 0 0,0 1 0 0 0,-1-1 0 0 0,1 1 0 0 0,-1-1 0 0 0,1 1 0 0 0,0-1 0 0 0,-1 1 1 0 0,1 0-1 0 0,-1 0 0 0 0,1 0 0 0 0,-1 0 0 0 0,1 0 0 0 0,-1 0 0 0 0,0 0 0 0 0,-1 1 1 0 0,-72 7-92 0 0,53-4 88 0 0,11-6-29 0 0,12 0 92 0 0,-1 2-98 0 0,2 45 186 0 0,-1-22-107 0 0,-2-14 3 0 0,1-1 0 0 0,0 0 0 0 0,1 0 1 0 0,0 1-1 0 0,0-1 0 0 0,1 0 0 0 0,0 0 1 0 0,0 0-1 0 0,4 8 0 0 0,2-63-578 0 0,-8 35 378 0 0,0 7 154 0 0,-1 1 1 0 0,1-1-1 0 0,0 1 0 0 0,0-1 1 0 0,1 0-1 0 0,-1 1 0 0 0,1-1 1 0 0,0 1-1 0 0,0-1 0 0 0,1 1 1 0 0,-1 0-1 0 0,4-7 0 0 0,5 58 514 0 0,-8-36-459 0 0,-2-6-52 0 0,1-1 1 0 0,-1 0 0 0 0,1 0 0 0 0,0 0-1 0 0,0 0 1 0 0,0 0 0 0 0,1 0 0 0 0,-1 0-1 0 0,1 0 1 0 0,4 6 0 0 0,3-58-309 0 0,-7 32 338 0 0,-2 11-26 0 0,0 0-1 0 0,0 0 0 0 0,1 0 0 0 0,0 0 1 0 0,0 0-1 0 0,0 0 0 0 0,3-5 1 0 0,0 72 229 0 0,-4-48-170 0 0,-1-8-69 0 0,1-1-1 0 0,-1 0 1 0 0,1 1 0 0 0,1-1-1 0 0,-1 0 1 0 0,3 10-1 0 0,-3-20-26 0 0,0 0 0 0 0,1 0 0 0 0,0 0-1 0 0,0 0 1 0 0,0 0 0 0 0,3-8 0 0 0,1-6 60 0 0,0 2-212 0 0,4 16-1505 0 0,11 25-9174 0 0,-14-16 5691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1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 13243 0 0,'-2'21'9961'0'0,"-2"5"-4939"0"0,2-18-4832 0 0,0 0-1 0 0,1 0 0 0 0,0 0 1 0 0,0 0-1 0 0,1 0 0 0 0,0 1 1 0 0,0-1-1 0 0,1 0 0 0 0,0 0 1 0 0,4 16-1 0 0,-3-22-182 0 0,-1-1-1 0 0,1 1 1 0 0,0-1-1 0 0,0 1 1 0 0,0-1-1 0 0,0 0 1 0 0,0 0-1 0 0,0 0 1 0 0,0 0-1 0 0,0 0 1 0 0,1-1-1 0 0,-1 1 1 0 0,0-1-1 0 0,0 1 1 0 0,1-1-1 0 0,-1 0 1 0 0,3 0-1 0 0,43 3 529 0 0,-46-3-524 0 0,12 0 142 0 0,38-1-123 0 0,-50 1-28 0 0,0 0 1 0 0,0 0-1 0 0,0 0 0 0 0,0-1 1 0 0,0 1-1 0 0,0-1 0 0 0,0 1 0 0 0,0-1 1 0 0,0 0-1 0 0,0 0 0 0 0,-1 0 1 0 0,1 0-1 0 0,0 0 0 0 0,-1 0 1 0 0,1 0-1 0 0,0-1 0 0 0,-1 1 1 0 0,1-1-1 0 0,1-2 0 0 0,-1-4 7 0 0,0 0 0 0 0,0 0 0 0 0,-1 0-1 0 0,0-1 1 0 0,-1 1 0 0 0,0 0 0 0 0,0-1 0 0 0,0 1-1 0 0,-3-11 1 0 0,1-18 15 0 0,1 35-21 0 0,0 0-1 0 0,0 0 0 0 0,0 0 1 0 0,0 0-1 0 0,0 0 1 0 0,0 0-1 0 0,0 1 0 0 0,0-1 1 0 0,-1 0-1 0 0,1 1 1 0 0,-1-1-1 0 0,1 1 0 0 0,-1-1 1 0 0,0 1-1 0 0,0 0 0 0 0,1-1 1 0 0,-1 1-1 0 0,0 0 1 0 0,0 0-1 0 0,0 0 0 0 0,0 1 1 0 0,0-1-1 0 0,-1 0 0 0 0,1 1 1 0 0,0 0-1 0 0,0-1 1 0 0,-3 1-1 0 0,-4-2 9 0 0,1 1 0 0 0,-1 0 0 0 0,1 0 0 0 0,0 1 1 0 0,-18 1-1 0 0,17 2-15 0 0,-10 1 113 0 0,19-4-105 0 0,-1 0 1 0 0,1 0-1 0 0,0 0 0 0 0,-1 0 1 0 0,1 0-1 0 0,0 0 0 0 0,-1 0 1 0 0,1 0-1 0 0,0 0 0 0 0,-1 0 1 0 0,1 0-1 0 0,0 0 0 0 0,-1-1 1 0 0,1 1-1 0 0,0 0 0 0 0,0 0 1 0 0,-1 0-1 0 0,1 0 0 0 0,0-1 1 0 0,-1 1-1 0 0,1 0 0 0 0,0 0 1 0 0,0-1-1 0 0,0 1 0 0 0,-1 0 1 0 0,1 0-1 0 0,0-1 0 0 0,0 1 1 0 0,0 0-1 0 0,0-1 0 0 0,-1 1 1 0 0,1 0-1 0 0,0-1 0 0 0,0 1 0 0 0,0 0 1 0 0,0-1-1 0 0,0 1 0 0 0,0 0 1 0 0,0-1-1 0 0,0 1 0 0 0,-6 150 525 0 0,9-163-591 0 0,0 0 1 0 0,0 0 0 0 0,1 0-1 0 0,1 1 1 0 0,11-21-1 0 0,-16 33 62 0 0,0 0 0 0 0,0 0 0 0 0,0 0 0 0 0,0-1 0 0 0,0 1 0 0 0,0 0 0 0 0,0 0 0 0 0,0 0 0 0 0,0 0 0 0 0,0 0 0 0 0,0 0 0 0 0,1 0 0 0 0,-1 0 0 0 0,0 0 0 0 0,0-1 0 0 0,0 1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1 0 0 0,0-1 0 0 0,0 0 0 0 0,0 0 0 0 0,0 0 0 0 0,1 0 0 0 0,-1 0 0 0 0,0 0 0 0 0,0 0 0 0 0,0 0 0 0 0,0 0 0 0 0,0 1 0 0 0,0-1 0 0 0,0 0 0 0 0,0 0 0 0 0,0 0 0 0 0,0 0 0 0 0,0 0 0 0 0,0 0 0 0 0,0 0 0 0 0,0 1 0 0 0,0-1 0 0 0,4 15 63 0 0,0 16 69 0 0,-3-10-266 0 0,-1-16 35 0 0,3-11 59 0 0,2-7 76 0 0,0-10-85 0 0,-4 18 75 0 0,0 0-1 0 0,0 1 0 0 0,0-1 0 0 0,1 0 0 0 0,-1 0 0 0 0,1 1 0 0 0,3-6 0 0 0,-5 10 18 0 0,4 45 367 0 0,-3-21-234 0 0,1-12-397 0 0,10-35 31 0 0,-12 23 191 0 0,2-2-1338 0 0,6-11 3749 0 0,-2 7-5565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7:2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4417 0 0,'9'-11'24177'0'0,"-11"26"-24737"0"0,0 5 1535 0 0,-1-1-766 0 0,1-1 0 0 0,2 1 0 0 0,-1 0 0 0 0,2-1 0 0 0,5 32-1 0 0,-5-48-207 0 0,0 0 0 0 0,0-1 0 0 0,0 1 0 0 0,1-1 0 0 0,-1 0 0 0 0,0 1-1 0 0,1-1 1 0 0,-1 0 0 0 0,1 0 0 0 0,-1 0 0 0 0,1 0 0 0 0,-1 0-1 0 0,1 0 1 0 0,0 0 0 0 0,-1-1 0 0 0,1 1 0 0 0,0-1 0 0 0,0 1 0 0 0,-1-1-1 0 0,1 0 1 0 0,0 1 0 0 0,0-1 0 0 0,0 0 0 0 0,0 0 0 0 0,2-1-1 0 0,58-2 113 0 0,-48 2-204 0 0,4 1 144 0 0,-13 1-55 0 0,0-1 1 0 0,0 0-1 0 0,0 0 0 0 0,0 0 0 0 0,0-1 0 0 0,0 1 0 0 0,0-1 0 0 0,9-3 0 0 0,-12-3-5 0 0,1 1 0 0 0,-1 0 0 0 0,-1-1 0 0 0,1 0 0 0 0,0-10 0 0 0,-1 8-52 0 0,2-6 38 0 0,-1 0 0 0 0,0 0 0 0 0,-1 0 0 0 0,-1 0 0 0 0,0 0 0 0 0,-3-18 0 0 0,-4 31 29 0 0,-1 0 0 0 0,0 1-1 0 0,1 0 1 0 0,-1 0 0 0 0,0 0-1 0 0,-11 2 1 0 0,-90 6 146 0 0,109-7-150 0 0,0 0-1 0 0,0-1 1 0 0,-1 1-1 0 0,1 0 0 0 0,0 0 1 0 0,0 0-1 0 0,-1 0 0 0 0,1 0 1 0 0,0 1-1 0 0,0-1 0 0 0,-1 0 1 0 0,1 0-1 0 0,0 0 1 0 0,0 0-1 0 0,0 0 0 0 0,-1 0 1 0 0,1 0-1 0 0,0 0 0 0 0,0 1 1 0 0,-1-1-1 0 0,1 0 0 0 0,0 0 1 0 0,0 0-1 0 0,0 0 1 0 0,0 1-1 0 0,-1-1 0 0 0,1 0 1 0 0,0 0-1 0 0,0 0 0 0 0,0 1 1 0 0,0-1-1 0 0,0 0 0 0 0,0 0 1 0 0,0 1-1 0 0,-1-1 0 0 0,1 0 1 0 0,0 0-1 0 0,0 1 1 0 0,0-1-1 0 0,0 0 0 0 0,0 0 1 0 0,0 1-1 0 0,0-1 0 0 0,0 0 1 0 0,0 0-1 0 0,0 1 0 0 0,1-1 1 0 0,-1 0-1 0 0,0 0 1 0 0,0 0-1 0 0,0 1 0 0 0,0-1 1 0 0,0 13 98 0 0,-3 89 804 0 0,5-111-1055 0 0,0 0 0 0 0,0-1-1 0 0,1 1 1 0 0,0 0-1 0 0,4-9 1 0 0,3-6 179 0 0,-10 24-27 0 0,0 0 0 0 0,0 0 0 0 0,0 0 0 0 0,0 0 1 0 0,0 1-1 0 0,0-1 0 0 0,1 0 0 0 0,-1 0 0 0 0,0 0 1 0 0,0 0-1 0 0,0 0 0 0 0,0 0 0 0 0,0 0 0 0 0,1 0 1 0 0,-1 0-1 0 0,0 0 0 0 0,0 0 0 0 0,0 0 0 0 0,0 0 0 0 0,0 0 1 0 0,1 0-1 0 0,-1 0 0 0 0,0 0 0 0 0,0 0 0 0 0,0 0 1 0 0,0 0-1 0 0,1 0 0 0 0,-1 0 0 0 0,0 0 0 0 0,0 0 1 0 0,0 0-1 0 0,0 0 0 0 0,0 0 0 0 0,1 0 0 0 0,-1 0 1 0 0,0-1-1 0 0,0 1 0 0 0,0 0 0 0 0,0 0 0 0 0,0 0 1 0 0,0 0-1 0 0,0 0 0 0 0,0 0 0 0 0,1-1 0 0 0,-1 1 1 0 0,0 0-1 0 0,0 0 0 0 0,0 0 0 0 0,0 0 0 0 0,0 0 1 0 0,0-1-1 0 0,0 1 0 0 0,0 0 0 0 0,0 0 0 0 0,0 0 1 0 0,0 0-1 0 0,0 0 0 0 0,0-1 0 0 0,0 1 0 0 0,0 0 1 0 0,0 0-1 0 0,0 0 0 0 0,0 0 0 0 0,0-1 0 0 0,0 1 1 0 0,0 0-1 0 0,4 19 248 0 0,0 25-52 0 0,-5-41-203 0 0,1-1 1 0 0,0 0 0 0 0,0 0-1 0 0,1 1 1 0 0,-1-1-1 0 0,0 0 1 0 0,1 0 0 0 0,-1 1-1 0 0,1-1 1 0 0,0 0-1 0 0,1 3 1 0 0,5-6-317 0 0,2-16 43 0 0,19-82-499 0 0,-29 173 1919 0 0,0-60-1040 0 0,0-9-80 0 0,0 0 1 0 0,1 0-1 0 0,0 0 0 0 0,0 0 0 0 0,0 0 0 0 0,2 8 0 0 0,21-58-1202 0 0,-18 23-1402 0 0,-5 14-1581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57:29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 8306 0 0,'-1'4'12238'0'0,"0"8"-5782"0"0,0 5-4188 0 0,-1 53-2198 0 0,1-57 64 0 0,1-8-103 0 0,-1 0 1 0 0,1-1-1 0 0,0 1 1 0 0,0-1-1 0 0,0 1 0 0 0,0 0 1 0 0,1-1-1 0 0,1 6 0 0 0,4-7 36 0 0,0-1 0 0 0,0 0 1 0 0,0 0-1 0 0,1 0 0 0 0,-1-1 0 0 0,1 0 0 0 0,-1-1 0 0 0,1 1 0 0 0,-1-1 0 0 0,1 0 0 0 0,-1-1 0 0 0,7 0 0 0 0,18 0 66 0 0,42 11-181 0 0,-73-11 43 0 0,1 1 0 0 0,0-1 0 0 0,-1 1 0 0 0,1-1 1 0 0,-1 1-1 0 0,1-1 0 0 0,-1 0 0 0 0,0 1 0 0 0,1-1 1 0 0,-1 0-1 0 0,0 1 0 0 0,1-1 0 0 0,-1 0 1 0 0,0 1-1 0 0,0-1 0 0 0,1 0 0 0 0,-1 0 0 0 0,0 1 1 0 0,0-1-1 0 0,0 0 0 0 0,0 0 0 0 0,0 1 0 0 0,0-1 1 0 0,0 0-1 0 0,-1-1 0 0 0,0-30 52 0 0,0 22-79 0 0,1-5-25 0 0,1 7 45 0 0,-1-1-1 0 0,0 1 0 0 0,0-1 0 0 0,-1 1 1 0 0,0-1-1 0 0,-1 1 0 0 0,0-1 0 0 0,0 1 0 0 0,-1 0 1 0 0,-6-12-1 0 0,7 17 10 0 0,-1 0 0 0 0,0 0 1 0 0,0 1-1 0 0,1 0 0 0 0,-2-1 1 0 0,1 1-1 0 0,0 0 0 0 0,0 0 0 0 0,-1 1 1 0 0,1-1-1 0 0,-1 1 0 0 0,1 0 0 0 0,-1 0 1 0 0,0 0-1 0 0,1 0 0 0 0,-1 0 1 0 0,0 1-1 0 0,0 0 0 0 0,1 0 0 0 0,-6 0 1 0 0,5 0 9 0 0,1 0 1 0 0,-1 0-1 0 0,0 0 0 0 0,1 0 1 0 0,-1 0-1 0 0,0 1 1 0 0,1 0-1 0 0,-1-1 1 0 0,1 2-1 0 0,-1-1 1 0 0,1 0-1 0 0,-1 1 1 0 0,1-1-1 0 0,0 1 0 0 0,0 0 1 0 0,0 0-1 0 0,0 0 1 0 0,0 0-1 0 0,0 1 1 0 0,0-1-1 0 0,-3 5 1 0 0,15 102 1013 0 0,-8-98-964 0 0,1-12-110 0 0,5-26-233 0 0,-6 17 250 0 0,2 0-1 0 0,-1 0 0 0 0,1 0 0 0 0,1 0 0 0 0,6-14 0 0 0,-13 84 521 0 0,4-18-450 0 0,-1-42-35 0 0,0 0 0 0 0,0 0-1 0 0,0 0 1 0 0,0 0 0 0 0,0 0 0 0 0,0 0 0 0 0,0 0-1 0 0,0 0 1 0 0,0 1 0 0 0,0-1 0 0 0,0 0-1 0 0,0 0 1 0 0,0 0 0 0 0,0 0 0 0 0,0 0 0 0 0,0 0-1 0 0,0 0 1 0 0,0 0 0 0 0,0 1 0 0 0,0-1 0 0 0,1 0-1 0 0,-1 0 1 0 0,0 0 0 0 0,0 0 0 0 0,0 0-1 0 0,0 0 1 0 0,0 0 0 0 0,0 0 0 0 0,0 0 0 0 0,0 0-1 0 0,0 0 1 0 0,1 0 0 0 0,-1 0 0 0 0,0 0 0 0 0,0 0-1 0 0,0 0 1 0 0,0 0 0 0 0,0 0 0 0 0,0 0 0 0 0,0 0-1 0 0,1 0 1 0 0,-1 0 0 0 0,0 0 0 0 0,0 0-1 0 0,0 0 1 0 0,0 0 0 0 0,0 0 0 0 0,0 0 0 0 0,0 0-1 0 0,0 0 1 0 0,1 0 0 0 0,-1 0 0 0 0,0 0 0 0 0,0 0-1 0 0,0 0 1 0 0,0 0 0 0 0,0-1 0 0 0,0 1-1 0 0,0 0 1 0 0,0 0 0 0 0,0 0 0 0 0,0 0 0 0 0,0 0-1 0 0,0 0 1 0 0,1 0 0 0 0,-1 0 0 0 0,0 0 0 0 0,0-1-1 0 0,0 1 1 0 0,9-22-130 0 0,-3 1 48 0 0,-5 15 71 0 0,1-1 1 0 0,0 1-1 0 0,0 0 0 0 0,0 0 0 0 0,1 0 0 0 0,0 0 0 0 0,5-8 0 0 0,-3 59 191 0 0,-6-34-181 0 0,1-8-1 0 0,-1 0 1 0 0,1 0-1 0 0,0 1 1 0 0,0-1 0 0 0,0 0-1 0 0,0 0 1 0 0,1 0-1 0 0,-1 0 1 0 0,1 0-1 0 0,0 1 1 0 0,2 4-1 0 0,18-51-85 0 0,-13 22 85 0 0,-7 18 3 0 0,-1 7-51 0 0,-1 12-144 0 0,1-10-463 0 0,1-1 0 0 0,0 0 0 0 0,-1 1 0 0 0,1-1 0 0 0,1 0 1 0 0,-1 0-1 0 0,4 7 0 0 0,2 3-4708 0 0,0 0-3347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1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9242 0 0,'-3'5'14556'0'0,"-7"13"-9340"0"0,5 24-3706 0 0,3-35-1464 0 0,0-1-1 0 0,1 1 0 0 0,0-1 0 0 0,1 1 1 0 0,-1-1-1 0 0,1 1 0 0 0,1-1 1 0 0,-1 1-1 0 0,1-1 0 0 0,0 1 1 0 0,4 12-1 0 0,4-3 116 0 0,3 0-76 0 0,16-13-40 0 0,111-12 163 0 0,-138 9-211 0 0,0 0 1 0 0,0 0 0 0 0,0 0 0 0 0,0 0-1 0 0,0 0 1 0 0,0 0 0 0 0,0 0-1 0 0,0 0 1 0 0,0 0 0 0 0,0-1-1 0 0,0 1 1 0 0,0 0 0 0 0,0-1 0 0 0,0 1-1 0 0,0-1 1 0 0,0 1 0 0 0,0-1-1 0 0,0 1 1 0 0,0-1 0 0 0,-1 0-1 0 0,1 0 1 0 0,0 1 0 0 0,0-1-1 0 0,-1 0 1 0 0,1 0 0 0 0,-1 0 0 0 0,1 1-1 0 0,-1-1 1 0 0,1 0 0 0 0,-1 0-1 0 0,1 0 1 0 0,0-2 0 0 0,-3-36-70 0 0,-1 9 9 0 0,3 18 106 0 0,0 5-35 0 0,0-1-1 0 0,0 1 1 0 0,0 0 0 0 0,-1 0 0 0 0,-3-13 0 0 0,3 19-9 0 0,1 0 1 0 0,-1 0 0 0 0,1 0-1 0 0,-1-1 1 0 0,1 1 0 0 0,-1 0-1 0 0,0 0 1 0 0,0 0 0 0 0,0 0-1 0 0,0 0 1 0 0,0 0 0 0 0,1 0-1 0 0,-2 0 1 0 0,1 1 0 0 0,0-1-1 0 0,0 0 1 0 0,0 1 0 0 0,0-1-1 0 0,0 0 1 0 0,-1 1 0 0 0,1-1-1 0 0,0 1 1 0 0,0 0 0 0 0,-1 0-1 0 0,1-1 1 0 0,0 1 0 0 0,-1 0-1 0 0,1 0 1 0 0,0 0 0 0 0,-1 0-1 0 0,1 0 1 0 0,0 0 0 0 0,-1 1-1 0 0,1-1 1 0 0,0 0 0 0 0,-3 2-1 0 0,-1-1 9 0 0,-1-1 0 0 0,0 0 1 0 0,1 0-1 0 0,-1 0 0 0 0,0 0 0 0 0,1-1 0 0 0,-10-2 0 0 0,11 2-6 0 0,-1 0 0 0 0,1 0 0 0 0,0 0 0 0 0,-1 1 0 0 0,1-1 0 0 0,0 1 0 0 0,-1 0 0 0 0,1 0 0 0 0,0 1 0 0 0,-1 0 0 0 0,1-1 0 0 0,-8 4 0 0 0,11 1 58 0 0,0 0-1 0 0,0 0 1 0 0,0 0-1 0 0,1 0 1 0 0,0 0-1 0 0,0 0 0 0 0,0 0 1 0 0,0 0-1 0 0,1 0 1 0 0,1 7-1 0 0,0 9 74 0 0,-3-9-85 0 0,1-7-48 0 0,0-1-1 0 0,0 1 1 0 0,0 0 0 0 0,0 0-1 0 0,0 0 1 0 0,1 0 0 0 0,2 5-1 0 0,10-68-153 0 0,-10 39 158 0 0,7-22 66 0 0,-11 49-58 0 0,0-1-1 0 0,1 1 0 0 0,0 0 0 0 0,0-1 1 0 0,1 1-1 0 0,0-1 0 0 0,4 16 1 0 0,-3-11-87 0 0,2-1 63 0 0,1-16-4 0 0,8-29 0 0 0,0 1 82 0 0,-8 73 43 0 0,-6-30-10 0 0,1-6-107 0 0,-1-1 1 0 0,1 1 0 0 0,0-1 0 0 0,0 1 0 0 0,0-1 0 0 0,0 1 0 0 0,1-1 0 0 0,0 1 0 0 0,-1-1-1 0 0,1 0 1 0 0,2 5 0 0 0,14-50-78 0 0,-13 32 27 0 0,7-15 252 0 0,-10 26-250 0 0,-1 0-1 0 0,1 0 1 0 0,0 0-1 0 0,-1 0 1 0 0,1 0-1 0 0,0 0 0 0 0,-1 1 1 0 0,0-1-1 0 0,1 0 1 0 0,-1 0-1 0 0,0 0 1 0 0,1 1-1 0 0,-1-1 0 0 0,0 0 1 0 0,0 0-1 0 0,0 1 1 0 0,0-1-1 0 0,0 0 1 0 0,-1 3-1 0 0,4 10-2928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3.7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6 149 11090 0 0,'-1'-13'7678'0'0,"0"-51"-6177"0"0,1 63-1172 0 0,1-14-754 0 0,-2-19 1082 0 0,0 23-3866 0 0,-2 1-3544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4.1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2 291 9818 0 0,'-1'-69'8411'0'0,"1"-1"-6444"0"0,0 0-6030 0 0,0 0-5607 0 0,0 58 4903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4.5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19 272 12491 0 0,'-2'-10'4539'0'0,"1"-19"-4019"0"0,0 14-166 0 0,-4-39-290 0 0,-4-39-1726 0 0,8 32-6928 0 0,2 52 3315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5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12 261 11859 0 0,'0'-11'6195'0'0,"1"-38"-5366"0"0,-7-17-383 0 0,0-13-2014 0 0,7 27-8857 0 0,-1 49 5450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44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9106 0 0,'6'-2'15138'0'0,"-5"48"-11585"0"0,-3 70-1630 0 0,2-116-1905 0 0,0 1 0 0 0,0 0-1 0 0,0-1 1 0 0,-1 1 0 0 0,1-1 0 0 0,0 1 0 0 0,0 0 0 0 0,0-1 0 0 0,0 1 0 0 0,0 0 0 0 0,0-1 0 0 0,0 1 0 0 0,0 0 0 0 0,1-1 0 0 0,-1 1-1 0 0,0 0 1 0 0,0-1 0 0 0,0 1 0 0 0,1-1 0 0 0,-1 1 0 0 0,0 0 0 0 0,1-1 0 0 0,-1 1 0 0 0,1-1 0 0 0,-1 1 0 0 0,0-1 0 0 0,1 1-1 0 0,-1-1 1 0 0,1 0 0 0 0,-1 1 0 0 0,1-1 0 0 0,0 0 0 0 0,-1 1 0 0 0,1-1 0 0 0,-1 0 0 0 0,1 1 0 0 0,0-1 0 0 0,-1 0 0 0 0,1 0 0 0 0,-1 0-1 0 0,1 0 1 0 0,0 0 0 0 0,-1 1 0 0 0,1-1 0 0 0,0 0 0 0 0,-1 0 0 0 0,1-1 0 0 0,0 1 0 0 0,-1 0 0 0 0,1 0 0 0 0,0 0 0 0 0,-1 0 0 0 0,1-1-1 0 0,-1 1 1 0 0,1 0 0 0 0,0-1 0 0 0,25 1 466 0 0,6 2-385 0 0,-1 0 0 0 0,58-6 0 0 0,-77 3-126 0 0,-9 1 24 0 0,-1 0 0 0 0,0 0 1 0 0,0 0-1 0 0,0 0 0 0 0,0-1 1 0 0,0 1-1 0 0,0 0 1 0 0,0-1-1 0 0,0 0 0 0 0,0 1 1 0 0,0-1-1 0 0,0 0 0 0 0,0 0 1 0 0,-1 0-1 0 0,1 0 0 0 0,0-1 1 0 0,-1 1-1 0 0,1 0 0 0 0,0-1 1 0 0,-1 1-1 0 0,0-1 0 0 0,1 1 1 0 0,-1-1-1 0 0,0 0 0 0 0,0 0 1 0 0,0 1-1 0 0,0-1 0 0 0,0 0 1 0 0,0 0-1 0 0,-1 0 1 0 0,1 0-1 0 0,0 0 0 0 0,-1 0 1 0 0,0 0-1 0 0,1-3 0 0 0,-2-6-22 0 0,1 0 0 0 0,-2 0 0 0 0,1 0 0 0 0,-2 1 0 0 0,-5-19 0 0 0,5 19 31 0 0,2 8-9 0 0,0 0 1 0 0,-1 0-1 0 0,1 0 1 0 0,-1 1-1 0 0,1-1 1 0 0,-1 0-1 0 0,0 0 1 0 0,1 1-1 0 0,-1-1 1 0 0,0 1-1 0 0,0 0 1 0 0,0-1-1 0 0,-1 1 1 0 0,1 0-1 0 0,0 0 1 0 0,0 1-1 0 0,-1-1 1 0 0,1 0-1 0 0,0 1 1 0 0,-1-1-1 0 0,-3 1 1 0 0,-52-5-42 0 0,46 4 162 0 0,5 1-113 0 0,0-1 0 0 0,0 1 0 0 0,0 1 0 0 0,0-1 0 0 0,0 1 0 0 0,0 0 1 0 0,0 1-1 0 0,1 0 0 0 0,-1 0 0 0 0,0 0 0 0 0,1 1 0 0 0,-8 3 0 0 0,20-4 24 0 0,-4 12-15 0 0,-4 27-87 0 0,1-12-273 0 0,17-71-420 0 0,-14 35 753 0 0,-1 3-26 0 0,0-1 0 0 0,1 0 0 0 0,-1 1 0 0 0,1-1 0 0 0,-1 1 0 0 0,2-1 0 0 0,1-3 0 0 0,-2 12 141 0 0,-1 1 0 0 0,1-1 0 0 0,-1 1 1 0 0,0-1-1 0 0,-1 1 0 0 0,1-1 0 0 0,-1 8 0 0 0,1-7 3 0 0,-1 1-87 0 0,1 0 1 0 0,0-1-1 0 0,0 1 1 0 0,0-1-1 0 0,1 0 1 0 0,0 1-1 0 0,2 4 1 0 0,-1-14-75 0 0,-1 0 1 0 0,0 0 0 0 0,0 0-1 0 0,0-1 1 0 0,0 1-1 0 0,-1-1 1 0 0,0 1 0 0 0,0-1-1 0 0,1-6 1 0 0,0 4 97 0 0,1-4-208 0 0,3-10 232 0 0,-4 44 292 0 0,-2-10-375 0 0,-1-8 0 0 0,1 0 0 0 0,0-1 0 0 0,0 1 1 0 0,1 0-1 0 0,-1 0 0 0 0,1 0 0 0 0,2 8 0 0 0,14-59-495 0 0,-7 17 572 0 0,-5 29 162 0 0,-1 19-125 0 0,-2 1 4 0 0,-2-14-74 0 0,0 1 0 0 0,0-1 0 0 0,1 1 0 0 0,0-1 0 0 0,1 1 1 0 0,2 6-1 0 0,11-63-629 0 0,-14 48 570 0 0,10-26 92 0 0,-6 31 154 0 0,1 17-148 0 0,-2 8-38 0 0,-3-20-172 0 0,4-25-154 0 0,-3 8 193 0 0,10-29-934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5.4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3 211 9618 0 0,'-1'-44'7559'0'0,"0"-16"-6151"0"0,6-30-7145 0 0,-1 76-150 0 0,-3 11 1110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5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21 272 10954 0 0,'-1'-8'6610'0'0,"-1"-22"-4207"0"0,0-3-1863 0 0,-4-7-252 0 0,-4-57 389 0 0,10 89-1511 0 0,1-1-1 0 0,-1 1 1 0 0,1 0-1 0 0,1 0 0 0 0,2-10 1 0 0,-1 13-2219 0 0,1 5-3675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28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1 447 11410 0 0,'0'-103'10236'0'0,"9"-137"-10960"0"0,-5 193-2468 0 0,-2 22-1102 0 0,0 0-4266 0 0,-1 19 4764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1.08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2 155 13835 0 0,'-2'-13'8255'0'0,"8"-22"-8349"0"0,-3 17 244 0 0,0-29-2420 0 0,-3 29-2028 0 0,1-1-5029 0 0,0 14 4468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1.43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1 203 6265 0 0,'0'-3'7819'0'0,"0"-6"-3780"0"0,-1-42-2837 0 0,6 10-1345 0 0,0-21-198 0 0,-7 43-4180 0 0,-2 2-3975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1.81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0 421 10738 0 0,'1'-13'5884'0'0,"2"-2"-4496"0"0,2-15-847 0 0,-8-132 1651 0 0,0 67-5120 0 0,5 0-8876 0 0,-2 84 7305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2.19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18 197 11370 0 0,'-1'-35'7994'0'0,"-3"-16"-6183"0"0,-1-5-6013 0 0,-2 5-5844 0 0,6 47 5175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2.56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29 160 5625 0 0,'-2'-27'7681'0'0,"-2"-3"-3318"0"0,-2-1-3408 0 0,-1 1-3494 0 0,-2-12-7430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2.93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17 211 9386 0 0,'-4'-13'5875'0'0,"4"-20"-5530"0"0,0 23 110 0 0,-5-80-636 0 0,2 60-3131 0 0,-1 0-4822 0 0,4 26 4540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43.26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25 80 9930 0 0,'-6'-6'6674'0'0,"1"-11"-3462"0"0,-5-24-6254 0 0,6 26-2652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4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9106 0 0,'-1'11'13080'0'0,"5"19"-8575"0"0,-3-16-3245 0 0,-3 29-200 0 0,1-35-1022 0 0,0 0-1 0 0,0 0 1 0 0,1 0 0 0 0,0-1-1 0 0,0 1 1 0 0,1 0-1 0 0,0 0 1 0 0,0 0 0 0 0,1-1-1 0 0,3 10 1 0 0,11-5 80 0 0,-15-12-118 0 0,-1 0 1 0 0,0 1 0 0 0,1-1 0 0 0,-1 0 0 0 0,0 0 0 0 0,0 0 0 0 0,1 0 0 0 0,-1 1-1 0 0,0-1 1 0 0,1 0 0 0 0,-1 0 0 0 0,0 0 0 0 0,1 0 0 0 0,-1 0 0 0 0,1 0 0 0 0,-1 0-1 0 0,0 0 1 0 0,1 0 0 0 0,-1 0 0 0 0,0 0 0 0 0,1 0 0 0 0,-1 0 0 0 0,0 0 0 0 0,1-1-1 0 0,-1 1 1 0 0,0 0 0 0 0,1 0 0 0 0,-1 0 0 0 0,0 0 0 0 0,1-1 0 0 0,-1 1 0 0 0,0 0-1 0 0,0 0 1 0 0,1-1 0 0 0,-1 1 0 0 0,0 0 0 0 0,0 0 0 0 0,0-1 0 0 0,1 1 0 0 0,-1 0-1 0 0,0-1 1 0 0,0 1 0 0 0,0 0 0 0 0,0-1 0 0 0,0 1 0 0 0,1 0 0 0 0,-1-1 0 0 0,0 1-1 0 0,0 0 1 0 0,0-1 0 0 0,0 1 0 0 0,0-1 0 0 0,4 0 102 0 0,1 0 0 0 0,-1 0-1 0 0,0 0 1 0 0,1 1 0 0 0,0-1 0 0 0,-1 1 0 0 0,1 0-1 0 0,-1 1 1 0 0,6 0 0 0 0,-5-1 27 0 0,6 2-124 0 0,0-2 0 0 0,1 0 0 0 0,-1 0 0 0 0,0-1 0 0 0,1 0 0 0 0,-1-1 0 0 0,0 0 0 0 0,0-1 0 0 0,0 0 0 0 0,12-5 0 0 0,-21 6-11 0 0,-1 0-1 0 0,1 0 1 0 0,-1 0-1 0 0,0 0 0 0 0,1 0 1 0 0,-1 0-1 0 0,0 0 1 0 0,0 0-1 0 0,0 0 1 0 0,-1-1-1 0 0,1 1 0 0 0,0 0 1 0 0,-1 0-1 0 0,0-1 1 0 0,1 1-1 0 0,-1 0 1 0 0,0-3-1 0 0,-1-47 34 0 0,0 42 10 0 0,1-2-126 0 0,-6-30 21 0 0,6 41 63 0 0,-1 0 1 0 0,1 0 0 0 0,-1 0 0 0 0,0 0-1 0 0,1 0 1 0 0,-1 0 0 0 0,0 0 0 0 0,1 0-1 0 0,-1 1 1 0 0,0-1 0 0 0,0 0 0 0 0,0 0-1 0 0,0 1 1 0 0,0-1 0 0 0,0 1 0 0 0,0-1-1 0 0,0 1 1 0 0,0-1 0 0 0,0 1 0 0 0,0 0-1 0 0,0-1 1 0 0,0 1 0 0 0,0 0 0 0 0,0 0-1 0 0,-1 0 1 0 0,1 0 0 0 0,0 0 0 0 0,0 0-1 0 0,0 0 1 0 0,0 0 0 0 0,0 0 0 0 0,0 0-1 0 0,-2 1 1 0 0,-33 3 62 0 0,-73 0 0 0 0,98-4-43 0 0,10 1-91 0 0,-1-1 1 0 0,1 1 0 0 0,0 0-1 0 0,0-1 1 0 0,0 1 0 0 0,0 0-1 0 0,0 0 1 0 0,0 0 0 0 0,0-1-1 0 0,0 1 1 0 0,0 0 0 0 0,0 1-1 0 0,1-1 1 0 0,-1 0 0 0 0,0 0-1 0 0,1 0 1 0 0,-1 0 0 0 0,1 0-1 0 0,-1 1 1 0 0,1-1 0 0 0,-1 0 0 0 0,1 1-1 0 0,0-1 1 0 0,0 0 0 0 0,0 0-1 0 0,0 1 1 0 0,0-1 0 0 0,0 3-1 0 0,-2 53 1205 0 0,3-44-1303 0 0,0 8 57 0 0,-1-21 83 0 0,0-1 0 0 0,0 1 0 0 0,0 0 0 0 0,0 0 0 0 0,0 0 0 0 0,0 0 0 0 0,0 0 0 0 0,0 0 0 0 0,0 0-1 0 0,0 0 1 0 0,0 0 0 0 0,0 0 0 0 0,0 0 0 0 0,1 0 0 0 0,-1 0 0 0 0,0 0 0 0 0,0 0 0 0 0,0 0 0 0 0,0 0 0 0 0,0 0 0 0 0,0 0 0 0 0,0 0 0 0 0,0 0 0 0 0,0 0 0 0 0,0 0 0 0 0,0 0 0 0 0,0 0-1 0 0,0 0 1 0 0,0 0 0 0 0,1 0 0 0 0,-1 0 0 0 0,0 0 0 0 0,0 0 0 0 0,0 1 0 0 0,0-1 0 0 0,0 0 0 0 0,0 0 0 0 0,0 0 0 0 0,0 0 0 0 0,0 0 0 0 0,0 0 0 0 0,0 0 0 0 0,0 0 0 0 0,0 0 0 0 0,0 0 0 0 0,0 0-1 0 0,0 0 1 0 0,0 0 0 0 0,0 0 0 0 0,0 1 0 0 0,8-34-4323 0 0,0-1 4574 0 0,7 5 1568 0 0,-12 34-31 0 0,-2 17-1018 0 0,-2-13-438 0 0,1 4-90 0 0,-1-1-1 0 0,2 1 1 0 0,2 18 0 0 0,-3-38-363 0 0,1-1 1 0 0,0 1 0 0 0,0-1 0 0 0,1 1 0 0 0,0 0 0 0 0,3-9 0 0 0,2-9 158 0 0,3-6 162 0 0,-12 56 698 0 0,-16 62-530 0 0,60-214-1061 0 0,-43 193 1640 0 0,-2-47-778 0 0,2 11-322 0 0,2-31 174 0 0,1 0 0 0 0,-1 0 0 0 0,0 0 0 0 0,1-1 1 0 0,-1 1-1 0 0,0 0 0 0 0,0 0 0 0 0,0-1 0 0 0,0 1 0 0 0,0-1 0 0 0,0 1 0 0 0,0-1 0 0 0,-1 0 0 0 0,1 1 0 0 0,-1-1 0 0 0,2-3 1 0 0,24-62-172 0 0,-24 128 848 0 0,-6-35-627 0 0,8-46-380 0 0,12-15 561 0 0,-7 29-1491 0 0,-5 23-4147 0 0,-6-2-2404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1.6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12 5521 0 0,'-2'-12'8485'0'0,"5"24"-3400"0"0,-3-9-5069 0 0,1 1 1 0 0,-1 0 0 0 0,0 0 0 0 0,0 0-1 0 0,0 0 1 0 0,0 0 0 0 0,-2 7-1 0 0,-2 0-4218 0 0,-3 3-4500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2.0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 9842 0 0,'-4'9'7307'0'0,"2"-4"-8921"0"0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2.83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 5657 0 0,'2'21'13113'0'0,"1"2"-8630"0"0,-2 2-5309 0 0,-5-2-5068 0 0,-7-3-4830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3.1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0 8498 0 0,'-8'15'9969'0'0,"8"-10"-11385"0"0,6-5-9330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3.7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0 6337 0 0,'1'2'9443'0'0,"0"5"-4915"0"0,0 0-4688 0 0,0 0 1 0 0,-1 0-1 0 0,0 1 1 0 0,0-1-1 0 0,0 0 0 0 0,-3 9 1 0 0,-3 1-1738 0 0,2-8-2083 0 0,1 0-4662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4.0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9874 0 0,'-1'8'5296'0'0,"1"-5"-6802"0"0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4.8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1 9170 0 0,'2'9'8732'0'0,"0"10"-7563"0"0,-11 31-421 0 0,7-38-4616 0 0,1 1-4888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5.2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 5609 0 0,'-3'6'9512'0'0,"5"-6"-8447"0"0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5.8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8266 0 0,'0'4'9990'0'0,"1"5"-4841"0"0,0 38-3711 0 0,-5-15-2994 0 0,1-22-2698 0 0,-1 0-4600 0 0,3-7 6255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6.2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0 12523 0 0,'0'6'4601'0'0,"-1"0"-1185"0"0,2-4-4417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33 9522 0 0,'-1'26'15298'0'0,"-2"3"-9350"0"0,1-3-6072 0 0,1-1 0 0 0,2 29 0 0 0,-1-53 124 0 0,0 0 0 0 0,0 0 1 0 0,0-1-1 0 0,0 1 0 0 0,0 0 0 0 0,0 0 0 0 0,0 0 1 0 0,0-1-1 0 0,1 1 0 0 0,-1 0 0 0 0,0 0 1 0 0,1-1-1 0 0,-1 1 0 0 0,0 0 0 0 0,1-1 1 0 0,-1 1-1 0 0,1 0 0 0 0,-1-1 0 0 0,1 1 1 0 0,-1-1-1 0 0,1 1 0 0 0,-1 0 0 0 0,1-1 1 0 0,0 0-1 0 0,-1 1 0 0 0,1-1 0 0 0,0 1 1 0 0,-1-1-1 0 0,1 0 0 0 0,0 1 0 0 0,0-1 0 0 0,-1 0 1 0 0,1 0-1 0 0,0 0 0 0 0,0 1 0 0 0,0-1 1 0 0,-1 0-1 0 0,1 0 0 0 0,0 0 0 0 0,0 0 1 0 0,-1-1-1 0 0,1 1 0 0 0,0 0 0 0 0,0 0 1 0 0,0 0-1 0 0,-1 0 0 0 0,1-1 0 0 0,0 1 1 0 0,-1 0-1 0 0,1-1 0 0 0,0 1 0 0 0,1-2 1 0 0,23-2 15 0 0,-6 5 84 0 0,51-3 34 0 0,-67 2-136 0 0,1 0 0 0 0,-1-1 0 0 0,1 1 0 0 0,-1-1 0 0 0,1 0 0 0 0,-1 0 0 0 0,1 0 0 0 0,-1 0-1 0 0,0-1 1 0 0,1 0 0 0 0,-1 1 0 0 0,0-1 0 0 0,0 0 0 0 0,5-5 0 0 0,-6 2-1 0 0,0-1 1 0 0,1 0-1 0 0,-2 0 1 0 0,1 0-1 0 0,-1 0 1 0 0,1-13-1 0 0,3-6-40 0 0,-4 18 25 0 0,9-37-28 0 0,-10 42 45 0 0,1 0 0 0 0,-1-1 0 0 0,1 1 0 0 0,-1 0 0 0 0,0 0 0 0 0,0 0 0 0 0,0 0 0 0 0,-1-1 0 0 0,1 1 0 0 0,0 0 0 0 0,-1 0 0 0 0,1 0 0 0 0,-1 0 0 0 0,0 0 0 0 0,-1-4 0 0 0,-4 4 6 0 0,0 0 0 0 0,0 1 0 0 0,0 0 0 0 0,0 0 0 0 0,-1 0 0 0 0,1 1 0 0 0,0 0 0 0 0,0 0 0 0 0,-9 2 0 0 0,8-2-2 0 0,-49-4 44 0 0,44 3-31 0 0,0 0-1 0 0,0 0 1 0 0,-22 2-1 0 0,29 96 47 0 0,3-81-49 0 0,1-11-14 0 0,0 0 0 0 0,1 1 0 0 0,-1-1 0 0 0,1 0 0 0 0,0 0 0 0 0,1 0 0 0 0,1 9 0 0 0,-2-19-123 0 0,1 0 0 0 0,0 1 0 0 0,0-1 0 0 0,0 1-1 0 0,1-1 1 0 0,0 1 0 0 0,3-6 0 0 0,2-7-39 0 0,-3-2 151 0 0,-4 14 18 0 0,1-1-1 0 0,0 1 1 0 0,0 0-1 0 0,0 0 0 0 0,1 0 1 0 0,-1 1-1 0 0,4-7 1 0 0,-8 62 1015 0 0,2-38-922 0 0,1 1 0 0 0,0-1 0 0 0,4 26 0 0 0,20-98-1107 0 0,-7-14 1021 0 0,-17 73-26 0 0,-4 45 704 0 0,3-37-684 0 0,0 0 0 0 0,0 1 0 0 0,1-1 0 0 0,0 0 0 0 0,1 1 0 0 0,-1-1 0 0 0,2 0 0 0 0,3 14 0 0 0,16-63-442 0 0,2-32 356 0 0,-20 130 561 0 0,-3-52-474 0 0,1-1 0 0 0,0 0 0 0 0,-1 1 0 0 0,1-1 0 0 0,1 0 0 0 0,-1 1 1 0 0,1-1-1 0 0,2 6 0 0 0,-1-15-62 0 0,-1 1-1 0 0,-1-1 1 0 0,1 1 0 0 0,-1-1 0 0 0,0 0 0 0 0,0 1-1 0 0,0-1 1 0 0,0-8 0 0 0,1-1 47 0 0,-2 13 12 0 0,0 0 1 0 0,0 0-1 0 0,0 0 0 0 0,0 0 1 0 0,0 0-1 0 0,0 0 0 0 0,1 0 0 0 0,-1 0 1 0 0,0 0-1 0 0,0 0 0 0 0,1 0 0 0 0,-1 0 1 0 0,1 0-1 0 0,-1 0 0 0 0,1 0 1 0 0,-1 1-1 0 0,1-1 0 0 0,-1 0 0 0 0,1 0 1 0 0,0 0-1 0 0,1-1 0 0 0,1 25 181 0 0,-3 45-42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6.6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0 9426 0 0,'-5'7'11841'0'0,"6"10"-8978"0"0,4 12-2925 0 0,-3-24-4 0 0,-1 0 1 0 0,0 1-1 0 0,-1-1 0 0 0,1 0 1 0 0,-1 1-1 0 0,0-1 0 0 0,0 1 1 0 0,-1-1-1 0 0,0 1 0 0 0,-2 9 1 0 0,-3-2-5032 0 0,-3-1-4756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6.98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1 11338 0 0,'-5'14'7618'0'0,"4"-11"-10276"0"0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7.6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0 7314 0 0,'-6'2'9493'0'0,"1"2"-3642"0"0,-3 9-2844 0 0,5 0-6493 0 0,-1 9-6222 0 0,2-4 1765 0 0,1-15 4615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7.9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6 11154 0 0,'-2'-2'7151'0'0,"-1"0"-6598"0"0,0 1-4066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8.3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1 12235 0 0,'1'1'403'0'0,"0"1"1"0"0,-1-1 0 0 0,1 0-1 0 0,0 1 1 0 0,0 0 0 0 0,-1-1-1 0 0,1 1 1 0 0,-1-1 0 0 0,1 1-1 0 0,-1-1 1 0 0,0 1-1 0 0,1 0 1 0 0,-1-1 0 0 0,0 1-1 0 0,0 0 1 0 0,0-1 0 0 0,-1 1-1 0 0,1 2 1 0 0,-10 37-3039 0 0,3-8-8873 0 0,6-29 7371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8.7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13131 0 0,'3'9'9403'0'0,"-2"-7"-12150"0"0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9.0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0 11418 0 0,'-1'26'8474'0'0,"-1"1"-8421"0"0,0-6-4605 0 0,1 12-7103 0 0,1-30 8477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9.4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12 9306 0 0,'-1'0'1208'0'0,"2"-1"-400"0"0,-1 1-776 0 0,1-1-464 0 0,0 0-192 0 0,-1 0-112 0 0,1-1 64 0 0,-1 0 0 0 0,0 1 80 0 0,-1-1-657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0:59.7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0 7466 0 0,'0'1'875'0'0</inkml:trace>
  <inkml:trace contextRef="#ctx0" brushRef="#br0" timeOffset="1">1 0 3257 0 0,'0'0'256'0'0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0.3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1 8530 0 0,'-1'2'10057'0'0,"-1"3"-5029"0"0,-6 26-4464 0 0,5-16-925 0 0,1 1-3929 0 0,1-5-8362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4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12203 0 0,'1'4'9237'0'0,"2"4"-5159"0"0,3 16-2233 0 0,-8 13-1134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0.7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11298 0 0,'4'11'7341'0'0,"-1"-9"-8946"0"0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1.0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9562 0 0,'1'2'6584'0'0,"1"3"-3320"0"0,6 23-3538 0 0,-8-17-1153 0 0,-4 30-9747 0 0,2-35 7376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1.4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8722 0 0,'0'9'7053'0'0,"1"-6"-9678"0"0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1.7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0 7050 0 0,'-6'0'14559'0'0,"9"12"-13846"0"0,0-1-423 0 0,-2 36-602 0 0,-3-30-3659 0 0,0-2-5690 0 0,2-13 7977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2.1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0 9618 0 0,'-1'5'7233'0'0,"-1"2"-4204"0"0,-1-5-7109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2.9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 1 7634 0 0,'-5'9'11147'0'0,"1"21"-9628"0"0,2-16-1369 0 0,-4-2-879 0 0,1-3-3844 0 0,3 1-6363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3.3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10370 0 0,'0'11'9851'0'0,"3"-11"-11121"0"0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3.6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8522 0 0,'1'0'401'0'0,"-1"0"1"0"0,1 0-1 0 0,-1 0 0 0 0,1 0 1 0 0,-1 0-1 0 0,0 1 1 0 0,1-1-1 0 0,-1 0 0 0 0,1 0 1 0 0,-1 0-1 0 0,1 1 1 0 0,-1-1-1 0 0,0 0 0 0 0,1 1 1 0 0,-1-1-1 0 0,1 0 1 0 0,-1 1-1 0 0,0-1 0 0 0,0 1 1 0 0,1-1-1 0 0,-1 0 1 0 0,0 1-1 0 0,0-1 0 0 0,1 1 1 0 0,-1-1-1 0 0,0 1 1 0 0,0-1-1 0 0,0 1 0 0 0,0 0 1 0 0,2 23 3453 0 0,-5 2-8811 0 0,0-7-9437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4.0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0 7370 0 0,'-1'3'7550'0'0,"2"-1"-4535"0"0,2 1-5076 0 0,2-2-5267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4.3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1 3737 0 0,'-3'0'11446'0'0,"-9"2"-4210"0"0,13 31-5004 0 0,1-17-4059 0 0,-1-6-3976 0 0,1-2-5487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0:59.4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360 0 8362 0 0,'-55'60'9594'0'0,"-24"36"-8283"0"0,18-20-724 0 0,12-13-499 0 0,-14 18-523 0 0,15-35-6212 0 0,47-45 5639 0 0,-2 1-767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4.7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1 6297 0 0,'-4'9'13589'0'0,"3"-7"-15966"0"0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09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 5001 0 0,'-4'3'11925'0'0,"2"5"-5051"0"0,1 17-3338 0 0,3 12-6186 0 0,0-27 4443 0 0,1 14-1832 0 0,-4-46-880 0 0,3-50 915 0 0,10 135 1162 0 0,-3-23-791 0 0,-9-81-627 0 0,1 32 261 0 0,0 0 1 0 0,-1 0-1 0 0,0 0 0 0 0,-1 0 0 0 0,-2-13 1 0 0,17 120 1993 0 0,-14-114-2059 0 0,0 0 1 0 0,0 0-1 0 0,2 0 1 0 0,5-29-1 0 0,-7 54 128 0 0,1 1-1 0 0,-1-1 1 0 0,1 0 0 0 0,5 16-1 0 0,-1 6 118 0 0,-2-14-146 0 0,-1-18-104 0 0,1-30-138 0 0,0 7 240 0 0,-2 17-34 0 0,-1 3 7 0 0,0 0 0 0 0,1 0 0 0 0,-1 0 0 0 0,1 0 0 0 0,0 0 0 0 0,0 0 0 0 0,0 1 0 0 0,3-7 0 0 0,-2 14 27 0 0,-1 0 0 0 0,0 1 0 0 0,0-1-1 0 0,0 0 1 0 0,0 1 0 0 0,-1-1-1 0 0,0 8 1 0 0,0-7-12 0 0,5 63 549 0 0,-5-96-683 0 0,1 1 1 0 0,6-37-1 0 0,0 109 392 0 0,1 2-363 0 0,-7-60-7003 0 0,0 2-1717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40 8954 0 0,'-1'-20'9934'0'0,"0"33"-3353"0"0,5 39-3731 0 0,-2-44-2742 0 0,-1-1 0 0 0,0 0 1 0 0,-1 0-1 0 0,0 1 0 0 0,-1 12 1 0 0,1-78-600 0 0,-1 48 384 0 0,0 1 1 0 0,0-1-1 0 0,1 1 0 0 0,1-1 1 0 0,0 0-1 0 0,3-15 0 0 0,-4 32 235 0 0,0 0 1 0 0,1 0-1 0 0,0 0 0 0 0,0-1 0 0 0,0 1 0 0 0,3 8 1 0 0,1 9 172 0 0,3 13-228 0 0,-2-40-219 0 0,1-20 94 0 0,-2-25 58 0 0,-4 42 187 0 0,3 27-134 0 0,-2-12-84 0 0,0 6 107 0 0,-1-10-58 0 0,-1 0-1 0 0,1-1 0 0 0,0 1 0 0 0,0 0 1 0 0,0 0-1 0 0,0-1 0 0 0,5 9 0 0 0,-7-19-57 0 0,0 0 0 0 0,1 0 0 0 0,0 0 0 0 0,0 0 0 0 0,0 0 0 0 0,2-8 0 0 0,-1 3 28 0 0,0-3-8 0 0,1-10 83 0 0,5 52 76 0 0,-6-11-94 0 0,-1-12-59 0 0,0 0 1 0 0,1 0 0 0 0,-1 0-1 0 0,1 0 1 0 0,0 0 0 0 0,1 0 0 0 0,3 9-1 0 0,-1-68-181 0 0,-4 40 230 0 0,0 10-45 0 0,0 0 0 0 0,0 0 0 0 0,0 0 0 0 0,0 0-1 0 0,1 0 1 0 0,0 0 0 0 0,-1 0 0 0 0,2 1 0 0 0,0-5 0 0 0,12 55 353 0 0,-12-38-401 0 0,5 19-1035 0 0,-3-31 431 0 0,-1-19 240 0 0,-3 20-428 0 0,1-5-1298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2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56 7762 0 0,'-3'-13'14415'0'0,"3"31"-11245"0"0,6 57-1742 0 0,-6-89-1721 0 0,0 5 241 0 0,0 0 1 0 0,0 0 0 0 0,1 0 0 0 0,0 0-1 0 0,0 0 1 0 0,1 1 0 0 0,0-1 0 0 0,4-9-1 0 0,-6 26 366 0 0,0 0-1 0 0,0 0 1 0 0,0 0-1 0 0,4 14 1 0 0,-3-11-160 0 0,5 20-89 0 0,-3-34-298 0 0,-2-17-138 0 0,1-51 84 0 0,9 171 1177 0 0,6-217-1211 0 0,-17 128 616 0 0,0 8-10 0 0,0 0 0 0 0,1 0 0 0 0,1 0 0 0 0,6 27 0 0 0,-8-55-329 0 0,0 0-1 0 0,0 0 1 0 0,1 0 0 0 0,1 0-1 0 0,2-10 1 0 0,3-26-27 0 0,10 154 415 0 0,-5-174-754 0 0,-9 44 561 0 0,-2 12-131 0 0,0 0 1 0 0,1-1-1 0 0,0 1 1 0 0,1 0-1 0 0,4-9 1 0 0,-3 73 240 0 0,-4-37-161 0 0,0-9-107 0 0,1 1 0 0 0,0-1 1 0 0,0 1-1 0 0,3 13 1 0 0,-5-31-35 0 0,1 0 1 0 0,0 0-1 0 0,0 1 1 0 0,0-1-1 0 0,1 0 1 0 0,3-11-1 0 0,0-15-57 0 0,0 7 194 0 0,2 49 19 0 0,4 33-478 0 0,-6-44-5273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3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32 7290 0 0,'-4'-32'14163'0'0,"4"36"-11291"0"0,0 16-1391 0 0,5 89-752 0 0,12-205-1338 0 0,-16 69 651 0 0,-1 21 370 0 0,1 16 20 0 0,0 6-280 0 0,0-3-1032 0 0,4 31 2243 0 0,-1-31-5422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27 11290 0 0,'-11'-4'15905'0'0,"8"17"-15265"0"0,4 69-161 0 0,-1-101-687 0 0,0 1 0 0 0,2-1 1 0 0,0 1-1 0 0,6-25 0 0 0,2 98 1131 0 0,-3-27-492 0 0,-6-28-547 0 0,0 0 0 0 0,-1-1 0 0 0,1 1-1 0 0,0-1 1 0 0,0 1 0 0 0,-1-1 0 0 0,1 1 0 0 0,0-1-1 0 0,-1 1 1 0 0,1-1 0 0 0,-1 0 0 0 0,1 1 0 0 0,0-1 0 0 0,-1 0-1 0 0,0 0 1 0 0,1 1 0 0 0,-1-1 0 0 0,1 0 0 0 0,-1 0-1 0 0,0 0 1 0 0,0 1 0 0 0,1-1 0 0 0,-1 0 0 0 0,0 0-1 0 0,0-1 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5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63 7618 0 0,'-4'-29'16055'0'0,"5"46"-14359"0"0,2 108-47 0 0,0-179-1746 0 0,11-58-1 0 0,-13 102 110 0 0,-1 30 192 0 0,1 0 0 0 0,0 0 1 0 0,2 0-1 0 0,5 23 0 0 0,1 6 53 0 0,-9-62-349 0 0,2 0 0 0 0,-1 0 1 0 0,6-17-1 0 0,1-12 15 0 0,-5 14 134 0 0,-2 20 136 0 0,2 32-109 0 0,-2-6-48 0 0,-1-9 4 0 0,0-1-1 0 0,1 0 1 0 0,0 1-1 0 0,0-1 1 0 0,1 0-1 0 0,0 0 1 0 0,0 0-1 0 0,1 0 1 0 0,4 9-1 0 0,0-80-258 0 0,-4 18 257 0 0,-3 45-39 0 0,0 0 1 0 0,0 0 0 0 0,0 0 0 0 0,0 0 0 0 0,0 0-1 0 0,0 1 1 0 0,0-1 0 0 0,0 0 0 0 0,0 0-1 0 0,0 0 1 0 0,0 0 0 0 0,0 0 0 0 0,0 0 0 0 0,0 0-1 0 0,0 1 1 0 0,0-1 0 0 0,0 0 0 0 0,0 0-1 0 0,0 0 1 0 0,0 0 0 0 0,1 0 0 0 0,-1 0 0 0 0,0 0-1 0 0,0 0 1 0 0,0 0 0 0 0,0 0 0 0 0,0 0 0 0 0,0 0-1 0 0,0 0 1 0 0,0 1 0 0 0,1-1 0 0 0,-1 0-1 0 0,0 0 1 0 0,0 0 0 0 0,0 0 0 0 0,0 0 0 0 0,0 0-1 0 0,0 0 1 0 0,0 0 0 0 0,1 0 0 0 0,-1 0 0 0 0,0 0-1 0 0,0 0 1 0 0,0 0 0 0 0,0 0 0 0 0,0-1-1 0 0,0 1 1 0 0,0 0 0 0 0,0 0 0 0 0,1 0 0 0 0,-1 0-1 0 0,0 0 1 0 0,0 0 0 0 0,0 0 0 0 0,0 0 0 0 0,0 0-1 0 0,0 0 1 0 0,0 0 0 0 0,0 0 0 0 0,0 0-1 0 0,0-1 1 0 0,0 1 0 0 0,1 0 0 0 0,-1 0 0 0 0,0 0-1 0 0,0 0 1 0 0,7 27 5 0 0,-5-11 10 0 0,-1-12 8 0 0,-1 1-1 0 0,1 0 1 0 0,-1-1-1 0 0,1 1 1 0 0,1 0-1 0 0,-1-1 1 0 0,1 1-1 0 0,-1-1 1 0 0,5 8-1 0 0,2-59-138 0 0,-7 45 100 0 0,5-30-50 0 0,-2 30 111 0 0,1 20-56 0 0,-1 12-29 0 0,4 14 372 0 0,-9-82-2173 0 0,1 38 1804 0 0,-1-15-3150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7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47 6065 0 0,'-3'-24'11999'0'0,"2"42"-5556"0"0,8 65-3975 0 0,-2-52-2218 0 0,-3-29-321 0 0,0-14-112 0 0,-1-30-148 0 0,-1 29 296 0 0,1-1-1 0 0,0 1 1 0 0,0 0-1 0 0,6-20 1 0 0,4 76 566 0 0,5 46-202 0 0,-11-163-617 0 0,-7 48 305 0 0,1 22-23 0 0,1-1 0 0 0,-1 1 0 0 0,1-1 0 0 0,0 0 0 0 0,0 1 0 0 0,0-1 0 0 0,1 0 0 0 0,1-7 0 0 0,2 59 593 0 0,-2-36-398 0 0,0 12 35 0 0,-2-15-196 0 0,1 0 0 0 0,0 0 1 0 0,0 0-1 0 0,1 0 0 0 0,0 0 0 0 0,3 9 0 0 0,4-86-521 0 0,-7 56 449 0 0,-1 7 48 0 0,0 0 0 0 0,0 0 0 0 0,0 0 0 0 0,-1 0 1 0 0,0 0-1 0 0,0-1 0 0 0,-2-7 0 0 0,10 102 511 0 0,-8-86-480 0 0,1 6-14 0 0,1-1 0 0 0,-1 0 0 0 0,1 1 0 0 0,1-1 0 0 0,4 9 0 0 0,-2-63-297 0 0,-4 29 179 0 0,0-27-18 0 0,1 36 149 0 0,2 22 98 0 0,-1 14 21 0 0,-3-21-123 0 0,0 0-1 0 0,1 0 1 0 0,-1 0-1 0 0,1 1 1 0 0,1-1-1 0 0,-1 0 1 0 0,1 0-1 0 0,0 0 1 0 0,0-1 0 0 0,0 1-1 0 0,1 0 1 0 0,6 8-1 0 0,-8-14-32 0 0,-1-1 0 0 0,1 1 0 0 0,0-1 0 0 0,-1 1 0 0 0,1-1 0 0 0,-1 1 0 0 0,1-1 0 0 0,-1 1 0 0 0,1-1 0 0 0,-1 0 0 0 0,1 1 0 0 0,-1-1 1 0 0,1 0-1 0 0,-1 1 0 0 0,0-1 0 0 0,1 0 0 0 0,-1 0 0 0 0,0 1 0 0 0,0-1 0 0 0,0 0 0 0 0,1 0 0 0 0,-1 1 0 0 0,0-1 0 0 0,0 0 0 0 0,0 0 0 0 0,-1-1 0 0 0,6-26-70 0 0,-5-4-9 0 0,0 27 93 0 0,-1-1 0 0 0,1 0 1 0 0,0 1-1 0 0,1-1 1 0 0,-1 1-1 0 0,1-1 1 0 0,3-8-1 0 0,6 72 114 0 0,-10-30-92 0 0,2-50-228 0 0,-1 18 175 0 0,-1 0 1 0 0,1-1 0 0 0,-1 1-1 0 0,0-1 1 0 0,0 1-1 0 0,0 0 1 0 0,-1-1 0 0 0,1 1-1 0 0,-1 0 1 0 0,-2-7-1 0 0,6 17-3231 0 0,0 1-1308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19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71 5281 0 0,'-2'-10'-2272'0'0,"-1"-17"9591"0"0,2 15 1968 0 0,3 32-3549 0 0,-2 2-4839 0 0,0 0-552 0 0,2-19-863 0 0,2-10-690 0 0,2-18 848 0 0,-6 22 372 0 0,1 0 1 0 0,0-1-1 0 0,-1 1 1 0 0,1-1-1 0 0,0 1 1 0 0,1 0-1 0 0,-1 0 1 0 0,0 0 0 0 0,1 0-1 0 0,2-4 1 0 0,-4 12 141 0 0,-1 0 0 0 0,1 0 0 0 0,0 0 0 0 0,1 0 0 0 0,-1 0 0 0 0,1 0 1 0 0,0 0-1 0 0,2 6 0 0 0,-2-3 107 0 0,8 23 64 0 0,-9-32-337 0 0,1 0 1 0 0,0 0-1 0 0,0 0 1 0 0,-1 0-1 0 0,1 0 1 0 0,0 0-1 0 0,-1 0 1 0 0,1 0-1 0 0,-1-1 1 0 0,0 1 0 0 0,1 0-1 0 0,-1 0 1 0 0,0 0-1 0 0,0-1 1 0 0,1 1-1 0 0,-1 0 1 0 0,0 0-1 0 0,0-1 1 0 0,0 1-1 0 0,-1-2 1 0 0,8-62-208 0 0,-7 65 266 0 0,2 3 7 0 0,-1 0 1 0 0,1 0-1 0 0,-1 1 1 0 0,0-1-1 0 0,0 0 1 0 0,-1 1-1 0 0,1-1 1 0 0,-1 1-1 0 0,0-1 1 0 0,0 6-1 0 0,4 22 155 0 0,7-85-435 0 0,-8 37 231 0 0,2 18 11 0 0,4 31 26 0 0,-1-7-25 0 0,-6-30-56 0 0,0 0-1 0 0,0 1 1 0 0,-1-1-1 0 0,0 0 0 0 0,0 0 1 0 0,0-8-1 0 0,2 0 111 0 0,3 34 84 0 0,9 19 23 0 0,-13-45-254 0 0,-1-1 0 0 0,1 1 0 0 0,-1 0 0 0 0,0-1 0 0 0,-1 1 0 0 0,1-10 0 0 0,-2 12 14 0 0,0-1-1 0 0,1 1 1 0 0,0-1-1 0 0,0 1 0 0 0,0-1 1 0 0,0 1-1 0 0,0-1 1 0 0,2-4-1 0 0,4 33-6048 0 0,-5-14-2333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21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20 4825 0 0,'-11'-20'17642'0'0,"9"35"-16875"0"0,1-3-359 0 0,1-1 0 0 0,0 1-1 0 0,1-1 1 0 0,0 0 0 0 0,5 18-1 0 0,-7-40-520 0 0,0 1 0 0 0,1-1 0 0 0,0 0-1 0 0,1 1 1 0 0,0-1 0 0 0,1 0 0 0 0,2-10 0 0 0,0 19 262 0 0,0 12 80 0 0,4 28 232 0 0,3 8-539 0 0,-12-53-1 0 0,1 0 0 0 0,0 0 0 0 0,1 0 0 0 0,-1 0 0 0 0,3-9 0 0 0,0-3 273 0 0,0 0 96 0 0,0 43-144 0 0,-3-15-114 0 0,1-1 0 0 0,0 0 0 0 0,0 1 0 0 0,0-1 0 0 0,5 11 0 0 0,4-66-261 0 0,-7 17 255 0 0,-1 23 155 0 0,1 29-145 0 0,-3-18-54 0 0,0 18 239 0 0,0-17-171 0 0,0-1-1 0 0,0 1 0 0 0,0 0 0 0 0,0 0 0 0 0,1-1 0 0 0,2 9 1 0 0,-2-22-94 0 0,1-1 1 0 0,0 1-1 0 0,0 0 1 0 0,8-17-1 0 0,-10 26 47 0 0,0-1 0 0 0,0 1-1 0 0,0 0 1 0 0,0 0 0 0 0,0-1-1 0 0,0 1 1 0 0,0 0 0 0 0,0 0-1 0 0,0-1 1 0 0,0 1-1 0 0,0 0 1 0 0,0 0 0 0 0,0 0-1 0 0,0-1 1 0 0,0 1 0 0 0,0 0-1 0 0,0 0 1 0 0,1 0 0 0 0,-1-1-1 0 0,0 1 1 0 0,0 0 0 0 0,0 0-1 0 0,0 0 1 0 0,1-1 0 0 0,-1 1-1 0 0,0 0 1 0 0,0 0 0 0 0,0 0-1 0 0,1 0 1 0 0,-1 0 0 0 0,0 0-1 0 0,0 0 1 0 0,0 0 0 0 0,1-1-1 0 0,-1 1 1 0 0,0 0 0 0 0,0 0-1 0 0,1 0 1 0 0,-1 0 0 0 0,0 0-1 0 0,0 0 1 0 0,1 0-1 0 0,-1 0 1 0 0,0 0 0 0 0,0 0-1 0 0,0 1 1 0 0,1-1 0 0 0,-1 0-1 0 0,0 0 1 0 0,0 0 0 0 0,1 0-1 0 0,-1 0 1 0 0,0 0 0 0 0,0 0-1 0 0,0 0 1 0 0,1 1 0 0 0,-1-1-1 0 0,0 0 1 0 0,0 0 0 0 0,0 0-1 0 0,0 1 1 0 0,9 22 71 0 0,-2 34 430 0 0,-8-71-1109 0 0,0-29 73 0 0,1 42 194 0 0,0 0 0 0 0,1-1 0 0 0,-1 1 0 0 0,0 0 0 0 0,0 0 0 0 0,1-1 0 0 0,-1 1 0 0 0,1 0 0 0 0,-1 0 0 0 0,1 0 0 0 0,0 0 0 0 0,-1-1 0 0 0,1 1 0 0 0,0 0 0 0 0,1-1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0:59.9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406 0 9922 0 0,'-26'19'5926'0'0,"-10"20"-4784"0"0,20-21-407 0 0,-43 49-379 0 0,4 3 0 0 0,-64 103 0 0 0,75-102-4112 0 0,3 1-3634 0 0,31-54 1791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2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25 4689 0 0,'-1'6'23619'0'0,"0"3"-21489"0"0,-1 24-5732 0 0,1-21 5537 0 0,1 2-2213 0 0,3-43-62 0 0,4-41-114 0 0,-8 79 523 0 0,1 1-1 0 0,1-1 1 0 0,0 0 0 0 0,0 0-1 0 0,1 1 1 0 0,0-1-1 0 0,0 0 1 0 0,6 12 0 0 0,3-68-231 0 0,-7 26 253 0 0,-4 34 105 0 0,2 35 48 0 0,3-31-263 0 0,0-21-28 0 0,4-40-74 0 0,-1 8 64 0 0,5 78 256 0 0,-9-23-270 0 0,-2-9 34 0 0,1-29-9 0 0,-2 14 32 0 0,2-57 46 0 0,7 95 237 0 0,-8-29-300 0 0,0-1 0 0 0,0 2 0 0 0,-1-1 0 0 0,0 0 0 0 0,1 0 0 0 0,-2 0 0 0 0,2 6 0 0 0,-2-10-13 0 0,8-8-3639 0 0,-4 2-820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 4401 0 0,'-1'10'20398'0'0,"1"0"-18054"0"0,-2 36-2735 0 0,13-126-209 0 0,-4 146 2141 0 0,-2-41-1387 0 0,3-45-310 0 0,-5-5 12 0 0,5-18-14 0 0,1 102 782 0 0,-5-39-573 0 0,-4-20-52 0 0,0 0-1 0 0,0 0 1 0 0,0 0 0 0 0,0 0-1 0 0,0 0 1 0 0,0 0 0 0 0,0 0-1 0 0,0 0 1 0 0,0-1-1 0 0,0 1 1 0 0,0 0 0 0 0,0 0-1 0 0,0 0 1 0 0,0 0 0 0 0,0 0-1 0 0,0 0 1 0 0,0 0-1 0 0,0 0 1 0 0,0 0 0 0 0,0 0-1 0 0,0-1 1 0 0,0 1 0 0 0,0 0-1 0 0,0 0 1 0 0,0 0-1 0 0,0 0 1 0 0,0 0 0 0 0,0 0-1 0 0,0 0 1 0 0,0 0 0 0 0,1 0-1 0 0,-1 0 1 0 0,0 0-1 0 0,0 0 1 0 0,0 0 0 0 0,0 0-1 0 0,0 0 1 0 0,0 0 0 0 0,0 0-1 0 0,0 0 1 0 0,0 0-1 0 0,0 0 1 0 0,1 0 0 0 0,-1 0-1 0 0,0 0 1 0 0,0 0 0 0 0,0 0-1 0 0,0 0 1 0 0,0 0-1 0 0,0 0 1 0 0,0 0 0 0 0,0 0-1 0 0,0 0 1 0 0,0 0 0 0 0,1 0-1 0 0,-1 0 1 0 0,0 0-1 0 0,0 0 1 0 0,0 0 0 0 0,0 0-1 0 0,0 0 1 0 0,0 0 0 0 0,6-38-150 0 0,-3 16 366 0 0,2 10 71 0 0,-1 32-80 0 0,-1 32 193 0 0,0-35-376 0 0,2-38-38 0 0,5-36 4 0 0,-8 44 73 0 0,0 17 17 0 0,1 34 84 0 0,1 14-83 0 0,4-60-5085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25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5801 0 0,'2'-6'1272'0'0,"0"1"0"0"0,-1-1 0 0 0,0 0 0 0 0,0 0 0 0 0,0 0 0 0 0,0 0 0 0 0,-1 0 0 0 0,0 1 0 0 0,-2-11 0 0 0,4 29 3084 0 0,-3 16-2335 0 0,0-3-1059 0 0,2-18-823 0 0,-1-1-53 0 0,1-1 1 0 0,0 1 0 0 0,0 0 0 0 0,0-1 0 0 0,4 9 0 0 0,-5-15-124 0 0,4-47-424 0 0,-2 27 512 0 0,2-28-230 0 0,-2 40 402 0 0,1 24 494 0 0,13 79 576 0 0,-16-95-1325 0 0,-1-45-282 0 0,3-6-560 0 0,0 77-545 0 0,-1-6-3333 0 0,-1-1-6938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9:01:25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24 5785 0 0,'-13'-4'19169'0'0,"20"1"-15372"0"0,5-2-3874 0 0,2 2 176 0 0,0 0 0 0 0,0 1 0 0 0,16-1 0 0 0,-16 4-4331 0 0,-2 2-4447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3:19:59.87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71 200,'15'0,"-11"1,0 0,0-1,0 0,0 0,0 0,-1 0,1-1,0 0,0 0,0 0,0 0,6-3,-21 12,8-7,1 1,-1-1,1 0,0 1,0 0,-1 0,1 0,1 0,-1 0,0 0,0 0,1 0,-1 1,1-1,0 1,0-1,0 1,0-1,0 1,0 3,1 0,0 0,1 0,0 0,0 0,1-1,0 1,0 0,0 0,0-1,6 10,5 12,-11-23,0 1,0-1,0 0,1 0,0 0,-1 0,1 0,1-1,-1 0,0 1,1-1,0 0,0 0,7 3,-9-5,0 0,0 0,1-1,-1 1,0-1,0 1,1-1,-1 0,0 0,1 0,-1 0,0-1,0 1,1-1,-1 1,0-1,0 0,0 1,0-1,0-1,0 1,0 0,0 0,0-1,0 1,-1-1,1 1,0-1,-1 0,1 1,-1-1,2-3,2-5,-1 0,1 0,-2 0,1 0,-2 0,1-1,-1 1,-1-1,0 0,0-19,-1 28,0 0,0 0,-1 0,1 0,0 0,0 0,-1 0,1 0,-1 0,0 1,0-1,1 0,-1 0,0 1,-1-1,1 0,0 1,0-1,-1 1,1 0,0-1,-1 1,0 0,1 0,-1 0,0 0,1 0,-1 0,0 1,0-1,0 0,0 1,-2-1,-1 1,0 0,0 0,-1 0,1 1,0 0,0 0,0 0,0 1,0-1,1 1,-8 4,-19 9,16-8,0 0,0 1,1 1,-23 17,34-24,1 1,-1-1,1 1,0-1,-1 1,1 0,0 0,1 0,-1 0,0 0,1 0,0 0,0 1,0-1,0 0,0 1,1-1,-1 1,1-1,0 1,0-1,1 1,-1-1,0 1,1-1,0 1,0-1,2 4,-2-5,0 0,0 0,1 0,-1 0,1-1,-1 1,1 0,0-1,-1 1,1-1,0 1,0-1,0 0,0 0,0 0,1 0,-1 0,0-1,0 1,1-1,-1 1,3-1,7 2,1-1,23-2,-25 0,-3 1,-1-1,1-1,-1 0,0 0,0 0,0-1,0 0,0 0,0-1,-1 0,1 0,-1-1,0 1,-1-1,1-1,-1 1,0-1,0 0,-1 0,6-9,-9 12,0 0,0-1,0 1,-1 0,1-1,-1 1,0-1,0 1,0-1,0 1,-1-1,0 1,1-1,-1 1,0 0,-1-1,1 1,0 0,-1 0,0 0,0 0,0 0,0 0,0 1,-1-1,-4-4,1 2,0-1,0 1,-1 0,0 0,0 1,0 0,-1 0,1 1,-1 0,-11-3,11 4,0 0,0 1,0 0,-1 1,-13 1,19-1,1 0,0 1,0-1,0 1,0 0,0-1,0 1,0 0,0 0,0 0,0 0,0 1,0-1,1 1,-1-1,1 1,-1-1,1 1,-1 0,1-1,0 1,0 0,0 0,0 0,0 0,0 3,-1 1,0 1,1-1,0 0,0 1,1-1,0 1,0-1,0 1,1-1,0 1,2 7,-2-11,0-1,0 1,0-1,1 1,-1-1,0 0,1 0,0 1,-1-1,1 0,0-1,0 1,0 0,0 0,1-1,-1 1,0-1,1 0,-1 0,1 0,-1 0,1 0,0 0,-1-1,1 1,0-1,-1 0,1 0,4 0,-5 0,1 0,0 0,-1-1,1 1,-1-1,1 0,-1 0,1 1,-1-2,1 1,-1 0,0 0,0-1,1 1,-1-1,0 0,-1 0,3-2,-1 0,0 0,0 0,-1 0,1-1,-1 1,0-1,-1 0,1 0,0-5,0 0,0-1,-1 1,-1-1,0 0,0 1,-1-1,0 1,-5-18,3 21,0 1,0-1,-1 1,1 0,-2 0,1 0,-1 0,1 1,-2 0,1 0,0 0,-1 0,-10-5,12 8,0 0,1 0,-1 0,0 1,0-1,-1 1,1 0,0 0,0 1,-9-1,11 1,-1 0,0 1,0-1,0 1,0 0,1 0,-1 0,0 0,1 0,-1 1,1-1,-1 1,1-1,0 1,0 0,-1 0,-1 3,3-3,0-1,0 0,0 1,0-1,0 1,0-1,1 1,-1 0,0-1,1 1,0 0,-1 0,1-1,0 1,0 0,0 0,0-1,0 4,1-2,0 1,0 0,0 0,1-1,-1 1,1-1,4 7,2 1,1-1,0 0,16 15,-23-24,48 39,-46-37,0 0,1-1,0 1,-1-1,1 0,0 0,0-1,0 0,1 1,4-1,-7-1,-1 0,1-1,-1 1,1-1,-1 0,0 0,1 1,-1-2,0 1,0 0,1 0,-1-1,0 1,0-1,-1 1,1-1,0 0,0 0,-1 0,1 0,-1 0,0 0,0 0,0-1,0 1,2-4,0-2,0-1,-1 1,0-1,0 1,-1-1,1-13,-3 14,1 0,-1-1,-1 1,1-1,-1 1,-1 0,0 0,0 0,-7-13,7 16,1 1,-1 0,0 0,0 0,-1 0,1 0,-1 1,0 0,1-1,-2 2,1-1,0 0,0 1,-1 0,0 0,1 0,-11-2,9 2,1 1,-1 1,0-1,0 1,0 0,0 1,0-1,0 1,-9 3,13-4,-1 1,1 1,0-1,-1 0,1 0,0 1,0-1,0 1,0 0,0 0,1 0,-1 0,0 0,1 0,0 0,-1 0,1 0,0 1,0-1,0 1,0-1,1 1,-1-1,0 4,0 3,1 1,0-1,0 1,1-1,0 1,1-1,0 0,6 18,-6-20,1 0,0 0,1 0,0 0,0 0,0-1,1 1,-1-1,2 0,-1-1,8 7,-8-9,-1-1,0 0,0 0,1 0,-1-1,1 0,0 0,-1 0,1 0,0 0,4-1,-7 0,-1 0,1 0,0 0,-1 0,1 0,-1 0,1 0,-1-1,1 1,-1 0,1-1,-1 1,0-1,1 0,-1 1,0-1,1 0,-1 0,0 0,0 0,0 0,0 0,0 0,0-1,0 1,0 0,0 0,0-1,-1 1,1-1,-1 1,1 0,-1-1,1 1,-1-1,0-1,0 2,0 0,0 0,0-1,0 1,0 0,0 0,-1 0,1 1,0-1,-1 0,1 0,-1 0,1 0,-1 0,0 0,1 0,-1 1,0-1,1 0,-1 1,0-1,0 0,0 1,0-1,0 1,1-1,-1 1,0 0,0-1,0 1,0 0,0 0,0-1,0 1,0 0,-1 0,1 0,-1 1,-3-1,0 0,1 1,-1-1,1 1,0 0,-1 0,-6 3,4 0,0 1,0-1,0 1,-13 11,19-14,-1 0,0 0,0 0,1 0,0 0,-1 0,1 1,0-1,-2 4,3-5,0 0,0 0,0 0,0 0,0 0,0 0,0 0,0 0,0 0,0 0,0 0,0 0,1 0,-1 0,1 0,-1 0,0 0,1 0,0 0,-1 0,1 0,-1-1,2 2,0 0,0-1,0 0,0 1,0-1,0 0,0 0,0-1,0 1,0 0,0 0,0-1,0 0,1 1,-1-1,0 0,0 0,1 0,-1 0,0-1,0 1,1-1,-1 1,0-1,3-1,-1 1,-1-1,0 1,0-1,0 0,0 0,0 0,0 0,0 0,-1-1,1 1,-1-1,0 0,1 1,-1-1,2-4,-2 0,1-1,-1 1,0-1,0 0,-1 1,0-1,0 0,-1 0,-1-13,1 18,-1 0,1 0,-1 0,1 0,-1 0,0 1,0-1,0 0,0 0,-1 1,1-1,-1 1,0-1,0 1,0 0,0 0,0-1,0 1,0 1,-1-1,1 0,-1 1,1-1,-1 1,0 0,1-1,-1 1,-4 0,0-1,-1 1,1 0,-1 1,1 0,0 0,-11 1,16 0,0-1,0 0,0 1,0-1,0 1,0 0,0 0,0-1,0 1,1 0,-1 1,0-1,0 0,1 0,-1 1,1-1,0 1,-1-1,1 1,0 0,0-1,0 1,0 0,0 0,0 0,1 0,-2 3,2-4,0 1,0-1,0 0,0 1,0-1,0 0,1 1,-1-1,0 0,1 1,-1-1,1 0,-1 0,1 1,0-1,-1 0,1 0,0 0,0 0,0 0,0 0,0 0,0 0,0 0,0-1,0 1,0 0,0-1,1 1,-1-1,0 1,0-1,1 1,-1-1,0 0,1 0,-1 0,0 0,1 0,1 0,0 0,0 1,0-1,0 0,1-1,-1 1,0 0,0-1,0 0,0 0,0 0,0 0,0 0,0-1,0 1,0-1,3-3,-4 4,-1 0,0-1,0 1,1-1,-1 1,0-1,0 0,-1 1,1-1,0 0,0 0,-1 0,1 1,-1-1,0 0,1 0,-1 0,0 0,0-2,-1 2,1 0,-1 1,1-1,-1 1,0-1,0 1,0-1,0 1,0 0,0-1,0 1,0 0,0 0,-1 0,1 0,0 0,-3-2,0 1,0 1,0-1,0 1,0-1,0 1,0 0,0 1,0-1,0 1,0 0,0 0,0 0,0 0,0 1,-1-1,1 1,-4 2,5-2,1 1,0 0,-1-1,1 1,0 0,0 0,1 0,-1 0,0 1,0-1,1 0,0 1,-1-1,1 1,0-1,0 1,0 0,0 3,-2 5,1 2,-2 20,4-24,0-1,0 1,0-1,1 1,1-1,-1 1,1-1,1 0,-1 1,2-1,-1-1,8 14,-7-15,1 0,0 0,0-1,0 1,0-1,1-1,0 1,0-1,0 0,0 0,1-1,0 0,-1 0,1 0,8 1,-9-2,1-1,-1 0,1-1,-1 0,1 0,-1 0,0-1,1 1,-1-2,0 1,1-1,-1 0,0 0,6-3,-9 4,-1-1,1 1,-1-1,0 1,0-1,1 0,-1 0,0 0,0 0,-1 0,1 0,0 0,-1-1,1 1,-1-1,0 1,0-1,0 0,0 1,0-1,-1 0,1 1,-1-1,0 0,1 0,-1 0,-1 0,1 1,0-1,-1 0,1 0,-1 1,0-1,-1-3,-1 0,0 0,-1 1,1 0,-1 0,0 0,0 0,0 0,-1 1,0 0,0 0,0 0,0 1,0 0,-8-4,7 4,1 1,0-1,-1 1,1 0,-1 1,0-1,1 1,-1 1,0-1,0 1,0-1,0 2,1-1,-1 1,-8 1,17-14,0 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3:20:00.54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941 8,'-887'0,"848"-3,25-1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13:20:05.99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375 1,'-20'1,"1"0,0 2,0 0,0 1,1 1,-1 1,-25 12,15-5,1 3,0 0,-42 33,64-44,1 0,0 0,0 1,0-1,-5 10,9-14,0 0,0 0,1 1,-1-1,1 0,-1 1,1-1,-1 0,1 1,0-1,0 1,0-1,0 0,0 3,0-3,0 0,1 0,-1 0,1 0,-1-1,1 1,0 0,-1 0,1-1,-1 1,1-1,0 1,0 0,-1-1,1 1,0-1,0 0,0 1,0-1,0 0,-1 1,1-1,0 0,0 0,2 0,9 2,1 1,0 0,15 7,-22-8,-2 1,1 0,0 0,0 0,-1 0,0 1,0 0,0 0,0 0,5 7,-5-4,1-1,0 0,0 0,1-1,0 1,0-1,9 5,-6-4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7:52:1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11402 0 0,'0'3'10651'0'0,"-9"5"-6658"0"0,-13 9-3014 0 0,21-16-419 0 0,-29 19-399 0 0,13-8 5 0 0,-1 0-1 0 0,1 1 1 0 0,1 1 0 0 0,0 0 0 0 0,1 1 0 0 0,0 1 0 0 0,-17 25 0 0 0,36-37-156 0 0,0 0 0 0 0,1-1 0 0 0,-1 0-1 0 0,1 0 1 0 0,0 0 0 0 0,-1 0 0 0 0,9 2 0 0 0,31 20 55 0 0,-20-7-767 0 0,16 15 1739 0 0,-32-22-4739 0 0,-2 1-4128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0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202 1 9498 0 0,'-8'9'6666'0'0,"-6"18"-5834"0"0,11-21-100 0 0,-22 45-154 0 0,2 1-1 0 0,2 0 1 0 0,2 2 0 0 0,-17 87-1 0 0,5 10-3272 0 0,13-50-7479 0 0,14-79 4611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3.0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 1 12171 0 0,'-6'13'6228'0'0,"-3"24"-5743"0"0,8-33 8 0 0,-74 345-248 0 0,53-232-3757 0 0,2 0-5228 0 0,15-89 3282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4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1 12003 0 0,'-8'2'5429'0'0,"-4"12"-3920"0"0,-5 14-1203 0 0,0 17 299 0 0,1 1 1 0 0,2 0-1 0 0,3 1 1 0 0,-9 71 0 0 0,6 39-1590 0 0,7-1-5229 0 0,5-88 1206 0 0,0-36-1799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12507 0 0,'5'86'6268'0'0,"15"45"-5927"0"0,-8-59 26 0 0,19 117-2650 0 0,-20-127-1452 0 0,0 1-3390 0 0,-4-31 2073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7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15011 0 0,'-1'14'5020'0'0,"-3"2"-3708"0"0,-2 21-1273 0 0,6 18-155 0 0,4 1-1 0 0,1-1 1 0 0,16 67 0 0 0,1-27-3572 0 0,3-3-4444 0 0,-14-52 1628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7.5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10594 0 0,'0'19'8851'0'0,"-2"3"-5369"0"0,-1 61-3071 0 0,9-26-350 0 0,3 0-1 0 0,21 78 0 0 0,-5-54-4396 0 0,3-2-5953 0 0,-16-48 3491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8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22 15395 0 0,'-11'-20'3007'0'0,"11"20"-2965"0"0,0 0 1 0 0,0 0 0 0 0,0 0-1 0 0,0 0 1 0 0,0 0-1 0 0,0 0 1 0 0,0-1-1 0 0,0 1 1 0 0,0 0 0 0 0,0 0-1 0 0,0 0 1 0 0,0 0-1 0 0,-1 0 1 0 0,1 0 0 0 0,0 0-1 0 0,0 0 1 0 0,0 0-1 0 0,0 0 1 0 0,0 0-1 0 0,0 0 1 0 0,0 0 0 0 0,0 0-1 0 0,-1 0 1 0 0,1 0-1 0 0,0 0 1 0 0,0 0-1 0 0,0 0 1 0 0,0 0 0 0 0,0 0-1 0 0,0 0 1 0 0,0 0-1 0 0,-1 0 1 0 0,1 0 0 0 0,0 0-1 0 0,0 0 1 0 0,0 0-1 0 0,0 0 1 0 0,0 0-1 0 0,0 0 1 0 0,0 0 0 0 0,0 0-1 0 0,-1 0 1 0 0,1 0-1 0 0,0 0 1 0 0,0 1-1 0 0,0-1 1 0 0,0 0 0 0 0,0 0-1 0 0,0 0 1 0 0,0 0-1 0 0,0 0 1 0 0,0 0 0 0 0,0 0-1 0 0,0 0 1 0 0,0 1-1 0 0,0-1 1 0 0,0 0-1 0 0,0 0 1 0 0,0 0 0 0 0,0 0-1 0 0,0 0 1 0 0,0 0-1 0 0,0 0 1 0 0,0 0-1 0 0,0 1 1 0 0,0 36 2441 0 0,0-27-2898 0 0,6 82 261 0 0,20 102-1 0 0,1-76-6736 0 0,-21-96 2247 0 0,0-1-2974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8.6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33 11458 0 0,'-2'-33'8529'0'0,"2"33"-8478"0"0,0 0 1 0 0,0 0 0 0 0,0 0-1 0 0,0 0 1 0 0,0 0 0 0 0,0 0-1 0 0,0 0 1 0 0,0 1 0 0 0,0-1-1 0 0,0 0 1 0 0,0 0 0 0 0,0 0-1 0 0,0 0 1 0 0,0 0-1 0 0,0 0 1 0 0,0 0 0 0 0,-1 0-1 0 0,1 0 1 0 0,0 0 0 0 0,0 0-1 0 0,0 0 1 0 0,0 0 0 0 0,0 0-1 0 0,0 0 1 0 0,0 0 0 0 0,0 0-1 0 0,0 0 1 0 0,0 0 0 0 0,0 0-1 0 0,0 0 1 0 0,0 0 0 0 0,0 0-1 0 0,0 0 1 0 0,-1 0 0 0 0,1 0-1 0 0,0 0 1 0 0,0 0-1 0 0,0 0 1 0 0,0 0 0 0 0,0 0-1 0 0,0-1 1 0 0,0 1 0 0 0,0 0-1 0 0,0 0 1 0 0,0 0 0 0 0,0 0-1 0 0,0 0 1 0 0,0 0 0 0 0,0 0-1 0 0,-4 19 1581 0 0,0 11-1305 0 0,2-1 0 0 0,1 1-1 0 0,1-1 1 0 0,2 1 0 0 0,6 34-1 0 0,3-7-1118 0 0,29 93-1 0 0,-33-129-322 0 0,0-2 0 0 0,15 29 0 0 0,-4-22-3211 0 0,3-2-4671 0 0,-10-15 2689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9.1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13339 0 0,'4'12'7707'0'0,"-3"21"-6307"0"0,-1-28-817 0 0,3 35-41 0 0,2 0 1 0 0,2 0-1 0 0,13 45 0 0 0,-1-18-3743 0 0,2-1-5860 0 0,-15-46 5023 0 0,1 2-2884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9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17524 0 0,'11'6'6738'0'0,"-3"10"-4111"0"0,1 26-3095 0 0,-5-22 947 0 0,52 175-2323 0 0,-33-131-1926 0 0,5-3-3553 0 0,-14-34-1495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9:3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4737 0 0,'-2'3'12875'0'0,"1"6"-6765"0"0,0 28-5494 0 0,0-30 1053 0 0,6 139 1870 0 0,-5-146-3485 0 0,50 4 1682 0 0,-16 0-1485 0 0,59-2 1 0 0,-66-2-266 0 0,-26 0 3 0 0,1 0 0 0 0,-1-1-1 0 0,1 1 1 0 0,-1-1-1 0 0,0 1 1 0 0,1-1 0 0 0,-1 0-1 0 0,1 1 1 0 0,-1-1-1 0 0,0 0 1 0 0,0 0 0 0 0,1 0-1 0 0,-1 0 1 0 0,0 0-1 0 0,0 0 1 0 0,0 0 0 0 0,0-1-1 0 0,0 1 1 0 0,0 0-1 0 0,-1 0 1 0 0,1-1-1 0 0,0 1 1 0 0,0-1 0 0 0,-1 1-1 0 0,1 0 1 0 0,-1-1-1 0 0,0 1 1 0 0,1-1 0 0 0,-1 1-1 0 0,0-1 1 0 0,0 0-1 0 0,0-1 1 0 0,2-65-66 0 0,-3 42-4 0 0,1 23 102 0 0,1-1-29 0 0,-1 1-1 0 0,1 0 1 0 0,-1-1 0 0 0,0 1-1 0 0,0 0 1 0 0,-1-1-1 0 0,1 1 1 0 0,-1 0 0 0 0,0-1-1 0 0,-1-5 1 0 0,0 8-1 0 0,0 0 1 0 0,1-1-1 0 0,-1 1 0 0 0,0 0 0 0 0,0 0 1 0 0,0-1-1 0 0,0 2 0 0 0,0-1 0 0 0,0 0 1 0 0,0 0-1 0 0,-1 1 0 0 0,1-1 0 0 0,0 1 1 0 0,0-1-1 0 0,0 1 0 0 0,-1 0 0 0 0,-2 0 1 0 0,-110-9 384 0 0,114 9-377 0 0,1 0 1 0 0,-1 0-1 0 0,0 0 1 0 0,1 0-1 0 0,-1 0 1 0 0,0 0-1 0 0,1 0 1 0 0,-1 1-1 0 0,0-1 1 0 0,1 0-1 0 0,-1 0 1 0 0,1 1 0 0 0,-1-1-1 0 0,1 0 1 0 0,-1 1-1 0 0,0-1 1 0 0,1 1-1 0 0,-1-1 1 0 0,1 1-1 0 0,0-1 1 0 0,-1 1-1 0 0,1-1 1 0 0,-1 1-1 0 0,1-1 1 0 0,0 1-1 0 0,-1 0 1 0 0,1-1-1 0 0,0 1 1 0 0,-1 0-1 0 0,-6 31 43 0 0,4 44 89 0 0,4-64-111 0 0,-1-12-60 0 0,7-45-605 0 0,-4 28 505 0 0,8-26-59 0 0,-11 43 258 0 0,-1 46 557 0 0,0-31-605 0 0,0-10-3 0 0,0 0 0 0 0,1 0 0 0 0,0 0 1 0 0,0 0-1 0 0,0 0 0 0 0,1 0 1 0 0,-1 0-1 0 0,3 7 0 0 0,10-62-565 0 0,-11 31 460 0 0,-1 11 60 0 0,-1 0 0 0 0,2 1 0 0 0,-1 0 0 0 0,6-15 1 0 0,-4 85 754 0 0,-3-51-679 0 0,-1-7-47 0 0,1 0 1 0 0,0 0-1 0 0,0 0 1 0 0,1 1-1 0 0,-1-1 1 0 0,1 0-1 0 0,3 9 1 0 0,5-57-925 0 0,0-20 858 0 0,-3 114 739 0 0,-6-47-668 0 0,-1 1 24 0 0,1 0 0 0 0,0 0 0 0 0,0 1 0 0 0,0-1 0 0 0,1 0 0 0 0,0 0 0 0 0,0 0 1 0 0,0 0-1 0 0,0 0 0 0 0,4 8 0 0 0,8-57-437 0 0,-11 23 339 0 0,-2 17 66 0 0,0-1 1 0 0,0 1-1 0 0,1-1 1 0 0,-1 1-1 0 0,1-1 1 0 0,0 1-1 0 0,1 0 0 0 0,2-8 1 0 0,4 61 398 0 0,-5-18-372 0 0,-1-21-296 0 0,3-35 123 0 0,-4 14 96 0 0,-1 7 61 0 0,0-1 1 0 0,1 1-1 0 0,-1 0 1 0 0,1-1-1 0 0,0 1 1 0 0,0 0-1 0 0,1 0 1 0 0,2-7 0 0 0,2 60 399 0 0,-6-49-746 0 0,3 13 272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09.9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9946 0 0,'-2'5'7860'0'0,"1"4"-3517"0"0,5 44-1692 0 0,2-24-2804 0 0,1 1 0 0 0,1-1-1 0 0,2-1 1 0 0,1 0 0 0 0,19 37 0 0 0,7-1-4040 0 0,4-5-4367 0 0,-27-40 1105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0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13235 0 0,'1'3'6424'0'0,"3"4"-3423"0"0,7 21-1289 0 0,-6-7-1730 0 0,1 1 1 0 0,1-1-1 0 0,1 0 1 0 0,1-1-1 0 0,21 36 1 0 0,3-7-3928 0 0,4-6-4109 0 0,-23-28 235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2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0 9274 0 0,'-2'1'672'0'0,"0"-1"0"0"0,0 0 0 0 0,0 1 0 0 0,0-1 0 0 0,0 1 0 0 0,0-1 0 0 0,1 1 1 0 0,-1 0-1 0 0,0 0 0 0 0,0 0 0 0 0,-2 2 0 0 0,-22 20 1251 0 0,-11 30-1728 0 0,5 6-392 0 0,2 2 0 0 0,-30 85 0 0 0,29-53-3929 0 0,5 1-4786 0 0,17-58 4116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2.5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0 14931 0 0,'0'1'59'0'0,"-40"95"6733"0"0,5 0-5109 0 0,26-67-2260 0 0,2 1-1 0 0,1 0 1 0 0,1 1-1 0 0,-2 51 1 0 0,8-21-3881 0 0,2-21-3215 0 0,-1-16 1338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2.9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106 1 12771 0 0,'-7'17'1816'0'0,"-22"58"2255"0"0,16-41-4239 0 0,2 1 0 0 0,1 0-1 0 0,-5 40 1 0 0,4 12-3504 0 0,5-29-2913 0 0,2-18 737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3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1 16259 0 0,'-5'1'362'0'0,"0"1"0"0"0,0 0 0 0 0,0 1 0 0 0,0-1 0 0 0,0 1-1 0 0,0 0 1 0 0,1 0 0 0 0,-1 0 0 0 0,1 1 0 0 0,0-1 0 0 0,0 1 0 0 0,0 0-1 0 0,1 1 1 0 0,0-1 0 0 0,-1 0 0 0 0,-4 10 0 0 0,1-1-382 0 0,0 1 0 0 0,1 0 0 0 0,1 0 0 0 0,-8 27 0 0 0,5 1-1401 0 0,-6 64 0 0 0,11-55-2835 0 0,2-1-4002 0 0,0-15 2535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3.9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0 14515 0 0,'-5'6'1114'0'0,"0"-1"0"0"0,0 1 0 0 0,1 0 0 0 0,0 0 0 0 0,0 1 0 0 0,-4 11 0 0 0,-12 49 812 0 0,15-31-2648 0 0,-1 63-1 0 0,11-10-2705 0 0,6-31-4193 0 0,-5-33-27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4.4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0 13083 0 0,'-5'32'6782'0'0,"7"5"-4317"0"0,14 37-2989 0 0,-9-50 915 0 0,-1 2-1595 0 0,18 43 1 0 0,5-10-7589 0 0,-19-40 1635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4.8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15275 0 0,'-1'0'340'0'0,"0"0"0"0"0,0 0-1 0 0,0 0 1 0 0,0 1 0 0 0,0-1-1 0 0,0 0 1 0 0,0 1 0 0 0,0-1 0 0 0,0 0-1 0 0,0 1 1 0 0,1-1 0 0 0,-1 1-1 0 0,0 0 1 0 0,0-1 0 0 0,0 1-1 0 0,0-1 1 0 0,1 1 0 0 0,-1 0-1 0 0,0 0 1 0 0,1 0 0 0 0,-1-1 0 0 0,0 2-1 0 0,-9 28 1442 0 0,8 35-3393 0 0,2-60 1877 0 0,7 70-3904 0 0,8-26-6226 0 0,-7-33 2880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8.0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420 137 13163 0 0,'-75'-33'4586'0'0,"-3"-2"-4674"0"0,70 33-142 0 0,-138-43 314 0 0,96 34-3324 0 0,0 2-4567 0 0,38 8 2971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0:3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7562 0 0,'-5'4'8753'0'0,"5"8"-3751"0"0,3 18-1498 0 0,-2-21-2431 0 0,-2 150 1516 0 0,2-158-2576 0 0,-1 0 0 0 0,0 0 0 0 0,1 0 0 0 0,-1 0 0 0 0,1-1 0 0 0,-1 1 0 0 0,1 0 0 0 0,0 0 1 0 0,-1 0-1 0 0,1 0 0 0 0,0-1 0 0 0,-1 1 0 0 0,1 0 0 0 0,0-1 0 0 0,0 1 0 0 0,0-1 0 0 0,0 1 0 0 0,0-1 0 0 0,-1 1 0 0 0,1-1 0 0 0,0 1 0 0 0,0-1 0 0 0,0 0 0 0 0,0 0 0 0 0,0 1 0 0 0,0-1 0 0 0,0 0 0 0 0,0 0 0 0 0,1 0 0 0 0,-1 0 0 0 0,0 0 0 0 0,0 0 0 0 0,0 0 0 0 0,1-1 0 0 0,49-4 270 0 0,-37 3-227 0 0,15 1-88 0 0,-23 2 47 0 0,0-1 1 0 0,1 1-1 0 0,-1-2 1 0 0,0 1-1 0 0,1-1 1 0 0,-1 0-1 0 0,0 0 1 0 0,0 0 0 0 0,0-1-1 0 0,0 0 1 0 0,0 0-1 0 0,7-5 1 0 0,-12 5-13 0 0,1 0 1 0 0,-1 0 0 0 0,0 0 0 0 0,0-1-1 0 0,0 1 1 0 0,0-1 0 0 0,0 1 0 0 0,0 0-1 0 0,-1-1 1 0 0,1 0 0 0 0,-1 1-1 0 0,0-1 1 0 0,1 1 0 0 0,-2-5 0 0 0,-3-47-9 0 0,1 19 35 0 0,4 33-24 0 0,-1-1 0 0 0,0 1-1 0 0,0-1 1 0 0,0 1 0 0 0,0-1 0 0 0,0 1 0 0 0,-1 0-1 0 0,1-1 1 0 0,-1 1 0 0 0,1-1 0 0 0,-1 1 0 0 0,0 0-1 0 0,0-1 1 0 0,0 1 0 0 0,0 0 0 0 0,-1 0 0 0 0,-1-2-1 0 0,1 2 4 0 0,-2 1 0 0 0,1-1-1 0 0,0 1 1 0 0,0 0-1 0 0,0 0 1 0 0,0 0-1 0 0,-1 1 1 0 0,1-1-1 0 0,0 1 1 0 0,-7 0 0 0 0,2-1-8 0 0,-120-10 220 0 0,129 11-215 0 0,0 0-1 0 0,0-1 0 0 0,0 1 0 0 0,0-1 0 0 0,-1 1 0 0 0,1-1 0 0 0,0 0 0 0 0,0 1 0 0 0,-1-1 1 0 0,1 0-1 0 0,0 1 0 0 0,-1-1 0 0 0,1 0 0 0 0,-1 0 0 0 0,1 0 0 0 0,-1 1 0 0 0,1-1 1 0 0,0-2-1 0 0,1 0 53 0 0,-3 20 130 0 0,-11 149 265 0 0,14-176-461 0 0,0 0 0 0 0,0 1 1 0 0,1-1-1 0 0,1 0 0 0 0,-1 1 1 0 0,7-12-1 0 0,7-19 114 0 0,-13 36-188 0 0,-3 19 67 0 0,-3 45 67 0 0,1-19-67 0 0,24-88-179 0 0,-12 25 226 0 0,-9 18-30 0 0,0 0 1 0 0,1-1 0 0 0,-1 1 0 0 0,-1 0-1 0 0,1-1 1 0 0,-1 1 0 0 0,2-6 0 0 0,-6 37 88 0 0,2-20-89 0 0,0-1 1 0 0,0 1-1 0 0,0 0 0 0 0,1 0 0 0 0,0-1 1 0 0,1 1-1 0 0,-1 0 0 0 0,4 11 1 0 0,16-60-102 0 0,-16 33 102 0 0,-1-1-1 0 0,0 1 1 0 0,-1-1 0 0 0,3-19-1 0 0,-5 28 14 0 0,2 46 126 0 0,-3-34-175 0 0,0-5 35 0 0,0-1-1 0 0,0 1 1 0 0,1 0-1 0 0,0-1 1 0 0,0 1-1 0 0,0-1 1 0 0,1 1-1 0 0,0 0 1 0 0,2 7-1 0 0,-3-13-38 0 0,17-49-116 0 0,-10 15 203 0 0,-6 31 1 0 0,-1 10-51 0 0,0 12-99 0 0,-1-12-439 0 0,1 8 1411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9.1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6153 0 0,'7'1'8462'0'0,"0"1"-5023"0"0,15 2-1977 0 0,20-7-1334 0 0,1 1 0 0 0,-1 2 1 0 0,62 9-1 0 0,-28 3-3230 0 0,-1 4-3475 0 0,-40-8-172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19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10946 0 0,'7'5'7896'0'0,"29"8"-7433"0"0,114 43-127 0 0,-7-1-1818 0 0,-96-42 152 0 0,38 14-4967 0 0,-57-16-250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6385 0 0,'15'-3'1510'0'0,"1"0"-1"0"0,-1 1 0 0 0,1 1 1 0 0,18 0-1 0 0,-10 3-561 0 0,0 0 0 0 0,27 7 0 0 0,12 7-1411 0 0,66 27-1 0 0,-49-15 330 0 0,65 21-5013 0 0,-99-32-1148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20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13699 0 0,'19'13'5158'0'0,"16"3"-3194"0"0,7 3-1889 0 0,94 80-1556 0 0,-51-26-6066 0 0,-61-53 352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21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305 139 13731 0 0,'-8'-7'944'0'0,"0"0"0"0"0,1 0 0 0 0,0-1 0 0 0,0 0 0 0 0,-5-9 0 0 0,8 11-1137 0 0,0 0-1 0 0,-1 0 0 0 0,0 0 0 0 0,0 0 0 0 0,0 1 0 0 0,-1-1 0 0 0,0 1 0 0 0,0 1 1 0 0,0-1-1 0 0,0 1 0 0 0,-9-4 0 0 0,4 4-517 0 0,0 1 0 0 0,0 0 0 0 0,0 0 0 0 0,0 2 0 0 0,0-1 0 0 0,-20 1 0 0 0,-34 3-5797 0 0,44 0 2308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21.5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78 559 8282 0 0,'0'1'253'0'0,"0"-1"1"0"0,-1 1 0 0 0,1-1 0 0 0,0 0-1 0 0,-1 1 1 0 0,1-1 0 0 0,-1 0-1 0 0,1 1 1 0 0,-1-1 0 0 0,1 0-1 0 0,-1 0 1 0 0,1 0 0 0 0,-1 1-1 0 0,1-1 1 0 0,-1 0 0 0 0,1 0 0 0 0,-1 0-1 0 0,1 0 1 0 0,-1 0 0 0 0,0 0-1 0 0,1 0 1 0 0,-1 0 0 0 0,1 0-1 0 0,-1 0 1 0 0,1 0 0 0 0,-1 0-1 0 0,1 0 1 0 0,-1-1 0 0 0,1 1 0 0 0,-1 0-1 0 0,1 0 1 0 0,-1 0 0 0 0,1-1-1 0 0,-1 1 1 0 0,1 0 0 0 0,-1-1-1 0 0,1 1 1 0 0,0 0 0 0 0,-1-1 0 0 0,1 1-1 0 0,-1-1 1 0 0,1 0 0 0 0,-17-33 1531 0 0,0-44-2694 0 0,1-182 1018 0 0,11 138-3449 0 0,3 78-2615 0 0,1 25-549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7.5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46 1 8818 0 0,'0'17'9165'0'0,"1"16"-2136"0"0,-4 3-5867 0 0,3-33-1494 0 0,0 0 0 0 0,-1 0 1 0 0,1 1-1 0 0,-1-1 0 0 0,0 0 0 0 0,0 0 1 0 0,0 0-1 0 0,0 0 0 0 0,0 0 1 0 0,-1 0-1 0 0,1 0 0 0 0,-1-1 1 0 0,0 1-1 0 0,0-1 0 0 0,0 1 1 0 0,-4 3-1 0 0,-3-2-5413 0 0,2-2-1738 0 0,3-2 1816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8.3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62 5 7162 0 0,'-1'-5'15025'0'0,"0"10"-10553"0"0,0 12-4541 0 0,1-8 209 0 0,-1-1 1 0 0,0 0 0 0 0,-1 0 0 0 0,0 0 0 0 0,0 0-1 0 0,-5 12 1 0 0,-11 12-3131 0 0,6-19-2235 0 0,-1-5-3575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9.2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 8 8626 0 0,'2'-7'9667'0'0,"2"11"-5117"0"0,2 15-2677 0 0,-6-10-1870 0 0,-1-1 0 0 0,-1 1 0 0 0,1 0 1 0 0,-1-1-1 0 0,-1 1 0 0 0,0-1 0 0 0,0 0 0 0 0,-7 14 0 0 0,-2-6-4469 0 0,-1-2-4013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9.8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41 10 9130 0 0,'-1'-9'12010'0'0,"-1"16"-7525"0"0,0 18-3578 0 0,1 45 74 0 0,-9-35-2146 0 0,10-33 692 0 0,-1 0 0 0 0,0 0 0 0 0,0 0 0 0 0,0-1 0 0 0,-1 1 0 0 0,1 0 0 0 0,0-1 0 0 0,-1 1 0 0 0,1-1 0 0 0,-1 1 0 0 0,1-1 0 0 0,-4 3 0 0 0,-1-2-6809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3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13075 0 0,'-3'36'12069'0'0,"-5"3"-7637"0"0,5-28-4347 0 0,1 1 1 0 0,0-1 0 0 0,0 1 0 0 0,1 0 0 0 0,1 0-1 0 0,0 0 1 0 0,0-1 0 0 0,4 19 0 0 0,3-15 191 0 0,1-17-267 0 0,-6 0 3 0 0,0 1 0 0 0,0 0 0 0 0,0 0 0 0 0,0 0 0 0 0,0 1 0 0 0,0-1 0 0 0,1 0 0 0 0,-1 1 0 0 0,0 0 0 0 0,1-1 0 0 0,3 1 0 0 0,150-1-37 0 0,-154 1 7 0 0,-1 0 0 0 0,1 0 0 0 0,-1 0 0 0 0,1 0 0 0 0,0 0-1 0 0,-1-1 1 0 0,1 1 0 0 0,-1 0 0 0 0,0-1 0 0 0,1 1 0 0 0,-1-1 0 0 0,1 0 0 0 0,-1 1 0 0 0,0-1 0 0 0,1 0 0 0 0,-1 0 0 0 0,0 0 0 0 0,0 0 0 0 0,1 0 0 0 0,-1 0 0 0 0,0 0 0 0 0,0 0 0 0 0,0 0 0 0 0,-1 0 0 0 0,1-1 0 0 0,0 1 0 0 0,0 0 0 0 0,-1-1 0 0 0,2-2 0 0 0,0-3-16 0 0,-1 0 0 0 0,0 0 0 0 0,-1 0-1 0 0,1 0 1 0 0,-2-11 0 0 0,3-27 112 0 0,-1 42-84 0 0,0 1 1 0 0,0-1-1 0 0,-1 1 0 0 0,1-1 1 0 0,-1 0-1 0 0,0 1 1 0 0,1-1-1 0 0,-1 0 0 0 0,-1 1 1 0 0,1-1-1 0 0,0 0 1 0 0,-1 1-1 0 0,1-1 0 0 0,-1 0 1 0 0,0 1-1 0 0,-1-4 1 0 0,1 5-1 0 0,-1 0-1 0 0,0 0 1 0 0,0 0 0 0 0,1 0 0 0 0,-1 0 0 0 0,0 0 0 0 0,0 0 0 0 0,0 1 0 0 0,0-1 0 0 0,0 1 0 0 0,0-1 0 0 0,0 1 0 0 0,0 0 0 0 0,0 0 0 0 0,0 0 0 0 0,0 0-1 0 0,0 0 1 0 0,0 0 0 0 0,0 1 0 0 0,0-1 0 0 0,0 1 0 0 0,-1 0 0 0 0,-19 1 11 0 0,0 0 0 0 0,0-2 0 0 0,-26-2 0 0 0,-11-1 131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1.9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 5 7522 0 0,'1'-4'14203'0'0,"3"10"-10178"0"0,0 14-3648 0 0,-16 41 767 0 0,7-46-3174 0 0,-1 1-4249 0 0,-1-1-5895 0 0,4-11 6666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2.5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41 0 11650 0 0,'2'12'6522'0'0,"1"-2"-3394"0"0,-2-8-3021 0 0,0 0 0 0 0,0 0 0 0 0,-1 0 0 0 0,1 0 0 0 0,-1 0 1 0 0,1 0-1 0 0,-1 1 0 0 0,0-1 0 0 0,0 0 0 0 0,0 0 0 0 0,0 0 0 0 0,0 0 0 0 0,-1 4 1 0 0,-21 62-105 0 0,11-47-4076 0 0,-2-2-5720 0 0,9-14 3409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4.5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10 10154 0 0,'2'-9'8967'0'0,"4"9"-5953"0"0,-5 0-2979 0 0,-1 0 0 0 0,1 1 0 0 0,0-1-1 0 0,-1 1 1 0 0,1 0 0 0 0,-1-1 0 0 0,0 1 0 0 0,1-1 0 0 0,-1 1 0 0 0,1 0 0 0 0,-1-1 0 0 0,0 1 0 0 0,0 0-1 0 0,1-1 1 0 0,-1 1 0 0 0,0 0 0 0 0,0 0 0 0 0,0-1 0 0 0,0 1 0 0 0,0 0 0 0 0,0-1 0 0 0,0 1 0 0 0,0 0-1 0 0,0 0 1 0 0,0 1 0 0 0,-14 68 1811 0 0,9-52-3484 0 0,-1 0-3796 0 0,-2-2-5276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5.2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 1 10378 0 0,'-1'0'10686'0'0,"1"6"-5937"0"0,-6 34-4008 0 0,3-25-1365 0 0,-4 20 768 0 0,3-25-4697 0 0,-1-4-4516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6.2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0 12235 0 0,'1'8'9028'0'0,"0"2"-5372"0"0,0 27-3886 0 0,-3-21-489 0 0,-5 20-1880 0 0,4-25-2893 0 0,-2-1-4306 0 0,3-6 4677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6.8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 0 11819 0 0,'4'11'11324'0'0,"-5"14"-9313"0"0,-5 21-2981 0 0,5-40 255 0 0,-8 25-954 0 0,5-22-2427 0 0,-3-2-3903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7.5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 8546 0 0,'0'2'9595'0'0,"0"3"-3957"0"0,0 10-2566 0 0,0 14-5535 0 0,0-19 3814 0 0,0-5-2110 0 0,-2 36 2094 0 0,-5-22-5471 0 0,2-11-1507 0 0,-3-3-3287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8.1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45 0 11122 0 0,'-2'7'11175'0'0,"1"16"-7798"0"0,-1 3-3586 0 0,0-14 21 0 0,-13 42-893 0 0,5-38-3214 0 0,-2-2-4060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9.5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30 1 6273 0 0,'2'2'17094'0'0,"1"12"-13832"0"0,0 14-5697 0 0,-4-18 4008 0 0,-16 34-2178 0 0,3-11-4397 0 0,9-11-6404 0 0,4-18 5445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8.9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12 6593 0 0,'2'-11'12304'0'0,"2"19"-6637"0"0,3 21-4051 0 0,-6-10-2109 0 0,1 28 401 0 0,-9-27-5642 0 0,-8-6-8015 0 0,12-13 9021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9578 0 0,'-1'6'9871'0'0,"1"2"-4781"0"0,-2 48-3654 0 0,5-23-1287 0 0,2-34-177 0 0,3-19-58 0 0,0-17-121 0 0,-6 25 194 0 0,1 0 0 0 0,0 1 0 0 0,8-19 0 0 0,-7 88 2651 0 0,-5-37-2499 0 0,0-16-102 0 0,0 0 0 0 0,1 0 0 0 0,0 0 0 0 0,0 0 0 0 0,0 0 0 0 0,1 0 0 0 0,1 7-1 0 0,12-66-557 0 0,-12 39 401 0 0,-2 11 106 0 0,1 0 1 0 0,-1 0 0 0 0,1 0 0 0 0,0 0 0 0 0,0 0 0 0 0,0 0 0 0 0,0 0-1 0 0,3-5 1 0 0,1 56 700 0 0,-5-40-618 0 0,-1-3-72 0 0,1-1 1 0 0,0 1-1 0 0,0-1 1 0 0,0 0-1 0 0,0 1 0 0 0,0-1 1 0 0,1 1-1 0 0,-1-1 0 0 0,1 0 1 0 0,0 1-1 0 0,3 5 0 0 0,15-54-222 0 0,-15 30 79 0 0,-4 12 154 0 0,1 0 0 0 0,-1 0 1 0 0,1 0-1 0 0,0 0 0 0 0,0 1 0 0 0,0-1 0 0 0,0 0 1 0 0,0 1-1 0 0,0-1 0 0 0,3-2 0 0 0,2 48 419 0 0,-5-37-392 0 0,1 13 63 0 0,7-39-136 0 0,-8 18 30 0 0,-1-1 0 0 0,1 1 0 0 0,0-1 0 0 0,0 1 1 0 0,0-1-1 0 0,0 1 0 0 0,1 0 0 0 0,-1-1 0 0 0,1 1 1 0 0,-1 0-1 0 0,3-3 0 0 0,2 11 155 0 0,-2 17-147 0 0,-3-13-692 0 0,1 8 1632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0.88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0 264 10986 0 0,'16'-39'4012'0'0,"25"-20"-4310"0"0,-26 40 185 0 0,85-111-10631 0 0,-86 113 7557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1.7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113 342 14011 0 0,'-2'-1'62'0'0,"-1"0"1"0"0,0 0-1 0 0,1-1 0 0 0,-1 1 0 0 0,1-1 1 0 0,0 1-1 0 0,-1-1 0 0 0,1 0 1 0 0,0 0-1 0 0,0 0 0 0 0,0-1 0 0 0,0 1 1 0 0,1 0-1 0 0,-1-1 0 0 0,1 1 1 0 0,-1-1-1 0 0,1 1 0 0 0,0-1 0 0 0,0 0 1 0 0,0 0-1 0 0,-1-5 0 0 0,-14-66 574 0 0,16 69-480 0 0,-7-38 389 0 0,-16-57 1 0 0,2 41-9153 0 0,17 50 2591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2.3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13 212 11546 0 0,'-4'-12'794'0'0,"2"0"-1"0"0,-1 0 1 0 0,2 0-1 0 0,0 0 0 0 0,0 0 1 0 0,2-23-1 0 0,10-20-2761 0 0,-9 49 949 0 0,0 1 0 0 0,0 0 0 0 0,1 0 0 0 0,0 0 0 0 0,0 0 0 0 0,6-9 0 0 0,-4 9-4187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2.9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1 301 15115 0 0,'6'-12'227'0'0,"19"-39"2145"0"0,37-54-1 0 0,-7 37-5003 0 0,-42 56-171 0 0,0 0 0 0 0,0 0 0 0 0,18-10 0 0 0,-21 16-2206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3.7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1 187 12675 0 0,'104'-64'5138'0'0,"-65"38"-5631"0"0,54-26 1 0 0,-46 29-1999 0 0,-15 7-5473 0 0,-20 11 2943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0.5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 1 10842 0 0,'4'7'12643'0'0,"-5"10"-10005"0"0,-3 13-3238 0 0,-14 43 355 0 0,12-53-4261 0 0,0 0-5701 0 0,5-16 3019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1.1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46 15 10322 0 0,'5'-14'12498'0'0,"-2"15"-9153"0"0,-3 9-2283 0 0,-12 61 16 0 0,-2-36-2118 0 0,13-32 528 0 0,-1-1 1 0 0,1 1-1 0 0,-1-1 0 0 0,1 0 1 0 0,-1 0-1 0 0,0 0 1 0 0,0 0-1 0 0,0 0 0 0 0,-4 3 1 0 0,0-3-9406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3.1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4 9634 0 0,'1'-3'9477'0'0,"3"3"-4569"0"0,-3 1-4837 0 0,-1-1-1 0 0,1 1 1 0 0,-1-1 0 0 0,0 1 0 0 0,1-1-1 0 0,-1 1 1 0 0,1-1 0 0 0,-1 1 0 0 0,0 0-1 0 0,1-1 1 0 0,-1 1 0 0 0,0 0 0 0 0,0-1 0 0 0,0 1-1 0 0,1 0 1 0 0,-1-1 0 0 0,0 1 0 0 0,0 0-1 0 0,0 0 1 0 0,0-1 0 0 0,0 1 0 0 0,0 0 0 0 0,-1-1-1 0 0,1 1 1 0 0,0 1 0 0 0,-20 85 348 0 0,18-81-904 0 0,0 0-1 0 0,-1 0 1 0 0,1-1-1 0 0,-1 1 1 0 0,0-1-1 0 0,-1 0 1 0 0,-4 6-1 0 0,-4-3-4445 0 0,3-6-1114 0 0,3 0-1340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43.9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11 9154 0 0,'1'-11'11952'0'0,"2"19"-7270"0"0,0 18-3784 0 0,-3-18-751 0 0,0-1-1 0 0,-1 1 1 0 0,0-1 0 0 0,0 1 0 0 0,-4 14 0 0 0,-6 2-2247 0 0,0-9-3488 0 0,-2-3-4996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4.1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 12467 0 0,'0'-4'1912'0'0,"1"0"-2592"0"0,1-2-1425 0 0,1-2-1791 0 0,0 1-1834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08:35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 13867 0 0,'1'-4'12342'0'0,"2"14"-8803"0"0,0 18-3057 0 0,-12 125 1068 0 0,8-152-1543 0 0,1 0 0 0 0,0 0 0 0 0,0 0 0 0 0,0 0 0 0 0,0 0 1 0 0,0-1-1 0 0,0 1 0 0 0,0 0 0 0 0,0 0 0 0 0,0 0 0 0 0,1 0 0 0 0,-1 0 0 0 0,0 0 0 0 0,1 0 0 0 0,-1 0 0 0 0,0 0 0 0 0,1-1 0 0 0,-1 1 1 0 0,1 0-1 0 0,-1 0 0 0 0,1-1 0 0 0,0 1 0 0 0,-1 0 0 0 0,1 0 0 0 0,0-1 0 0 0,-1 1 0 0 0,1-1 0 0 0,0 1 0 0 0,0-1 0 0 0,-1 1 0 0 0,1-1 0 0 0,0 1 1 0 0,1-1-1 0 0,35 2 6 0 0,-15-2 21 0 0,8 1-103 0 0,-1-1-1 0 0,57-7 1 0 0,-81-2-194 0 0,-5 8 255 0 0,0 1 0 0 0,0-1 0 0 0,0 0 0 0 0,1 0 0 0 0,-1 0 0 0 0,0 0 0 0 0,0 1 0 0 0,1-1 0 0 0,-1 0 0 0 0,0 0 0 0 0,1 1 1 0 0,-1-1-1 0 0,1 0 0 0 0,-1 1 0 0 0,1-1 0 0 0,-1 0 0 0 0,1 1 0 0 0,-1-1 0 0 0,1 1 0 0 0,0-1 0 0 0,-1 1 0 0 0,1-1 1 0 0,0 1-1 0 0,-1-1 0 0 0,1 1 0 0 0,0 0 0 0 0,0-1 0 0 0,-1 1 0 0 0,1 0 0 0 0,0 0 0 0 0,0 0 0 0 0,0 0 0 0 0,0-1 0 0 0,-1 1 1 0 0,1 0-1 0 0,0 0 0 0 0,0 0 0 0 0,0 1 0 0 0,1-1 0 0 0,1-60-319 0 0,-1 40 358 0 0,-1 14-30 0 0,1-1 1 0 0,-2 0-1 0 0,1 1 1 0 0,-1-1-1 0 0,0 0 1 0 0,-1 1-1 0 0,1-1 1 0 0,-1 1-1 0 0,-2-8 1 0 0,-2 12-9 0 0,0-1-1 0 0,0 1 1 0 0,-1 0 0 0 0,1 0 0 0 0,0 0 0 0 0,-1 1 0 0 0,1 0 0 0 0,-1 0 0 0 0,-9 0 0 0 0,7-1 3 0 0,-28-2 99 0 0,-56-1-1 0 0,93 5-102 0 0,0 0 0 0 0,0 1 0 0 0,0-1 0 0 0,0 1-1 0 0,0 0 1 0 0,0-1 0 0 0,0 1 0 0 0,-1-1 0 0 0,1 1-1 0 0,0 0 1 0 0,0 0 0 0 0,-1 0 0 0 0,1-1 0 0 0,-1 1 0 0 0,1 0-1 0 0,-1 0 1 0 0,1 0 0 0 0,-1 0 0 0 0,1 0 0 0 0,-1 0-1 0 0,0 0 1 0 0,1 0 0 0 0,-1 0 0 0 0,0 0 0 0 0,0 0 0 0 0,0 0-1 0 0,0 0 1 0 0,0 0 0 0 0,0 0 0 0 0,0 0 0 0 0,0 0-1 0 0,-1 2 1 0 0,-2 58 368 0 0,1 1-164 0 0,16-175-954 0 0,-14 105 790 0 0,-1 13 91 0 0,-3 34 265 0 0,3-20-243 0 0,0 0-1 0 0,4 37 0 0 0,10-83-303 0 0,-4 6 204 0 0,19-82-696 0 0,-20 167 1366 0 0,-6 1-718 0 0,-1-74-24 0 0,0 1-1 0 0,1-1 1 0 0,0 0 0 0 0,7-15-1 0 0,3-20-32 0 0,-11 63 133 0 0,6 62-40 0 0,13-135-134 0 0,-7 20 188 0 0,-13 34-86 0 0,0 0 0 0 0,0 0 0 0 0,0 0 0 0 0,0 0 0 0 0,0 0 0 0 0,1 0 0 0 0,-1 0 0 0 0,0 0 0 0 0,0-1 0 0 0,0 1 0 0 0,0 0 0 0 0,0 0-1 0 0,0 0 1 0 0,0 0 0 0 0,0 0 0 0 0,1 0 0 0 0,-1 0 0 0 0,0 0 0 0 0,0 0 0 0 0,0 0 0 0 0,0 0 0 0 0,0 0 0 0 0,0 0 0 0 0,0 0 0 0 0,1 0 0 0 0,-1 0 0 0 0,0 0 0 0 0,0 0 0 0 0,0 0 0 0 0,0 0 0 0 0,0 0 0 0 0,0 0 0 0 0,0 0 0 0 0,1 0 0 0 0,-1 0 0 0 0,0 0 0 0 0,0 0 0 0 0,0 0 0 0 0,0 1 0 0 0,0-1 0 0 0,0 0 0 0 0,0 0 0 0 0,0 0 0 0 0,0 0 0 0 0,1 0 0 0 0,-1 0 0 0 0,0 0 0 0 0,0 0 0 0 0,0 0 0 0 0,0 1 0 0 0,0-1 0 0 0,0 0 0 0 0,0 0 0 0 0,0 0 0 0 0,0 0 0 0 0,0 0 0 0 0,0 0 0 0 0,0 0 0 0 0,0 1 0 0 0,0-1 0 0 0,0 0 0 0 0,0 0 0 0 0,3 23 31 0 0,-4-12-63 0 0,1-7-59 0 0,-1 0 0 0 0,1 0-1 0 0,0-1 1 0 0,0 1 0 0 0,0 0-1 0 0,1-1 1 0 0,-1 1 0 0 0,1 0-1 0 0,0-1 1 0 0,0 1 0 0 0,2 4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4.4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60 7362 0 0,'0'-18'720'0'0,"1"-1"-2313"0"0,2-4-2992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3.0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12 5929 0 0,'-10'-12'16714'0'0,"6"22"-13786"0"0,1-1-3111 0 0,-4 22 886 0 0,2-5 1262 0 0,-2-11-3509 0 0,-3-3-3215 0 0,-3-3-4415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4.1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79 1 7346 0 0,'-2'3'10765'0'0,"1"4"-4290"0"0,0 12-2527 0 0,-1 10-6056 0 0,0-20 3617 0 0,0-2-1353 0 0,-2 0-1 0 0,1-1 1 0 0,-1 1-1 0 0,0-1 1 0 0,-5 7 0 0 0,-12 5-2877 0 0,20-17 1806 0 0,-1 0-1 0 0,1 0 1 0 0,0-1 0 0 0,-1 1 0 0 0,0-1 0 0 0,1 1-1 0 0,-1-1 1 0 0,1 0 0 0 0,-1 0 0 0 0,0 1 0 0 0,1-1-1 0 0,-1 0 1 0 0,-2-1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5.0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 9930 0 0,'1'6'11591'0'0,"4"14"-7399"0"0,0 3-4380 0 0,-5-18 98 0 0,0 1 0 0 0,0 0 0 0 0,-1 0-1 0 0,0 0 1 0 0,0-1 0 0 0,-1 1-1 0 0,0 0 1 0 0,0-1 0 0 0,0 1-1 0 0,-4 6 1 0 0,-1 2-4749 0 0,-1-1-4496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36.7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 0 12307 0 0,'0'3'7804'0'0,"0"4"-3795"0"0,0 30-3034 0 0,0-27-2338 0 0,-7 51 4000 0 0,1-43-7957 0 0,-5-4-8335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5.2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160 423 15523 0 0,'-3'-3'309'0'0,"0"1"-1"0"0,1-1 1 0 0,-1 0-1 0 0,0 0 0 0 0,1-1 1 0 0,-1 1-1 0 0,1 0 1 0 0,0-1-1 0 0,0 1 0 0 0,1-1 1 0 0,-3-5-1 0 0,-14-51-751 0 0,10 29 771 0 0,-10-27-283 0 0,-25-74 344 0 0,7 48-9211 0 0,30 71 1998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5.6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205 192 14755 0 0,'-32'-25'5620'0'0,"-12"-21"-5993"0"0,-1 1-1061 0 0,21 23-830 0 0,-24-21-6860 0 0,36 32 4297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1:56.1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3 219 10906 0 0,'-1'-8'4497'0'0,"0"-1"-2768"0"0,1-2-929 0 0,0-1-392 0 0,1 1-176 0 0,0-1-64 0 0,1-1-48 0 0,0 0-24 0 0,0 0-24 0 0,0 0-56 0 0,2-1-40 0 0,-1 0-136 0 0,2 1-248 0 0,-1 0-392 0 0,1 0-713 0 0,1 0-1207 0 0,0 1-2193 0 0,0 1-1369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5:58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172 42 12763 0 0,'-14'8'7782'0'0,"-9"1"-5642"0"0,17-9-1960 0 0,0 1-1 0 0,-1 1 1 0 0,1-1 0 0 0,0 1-1 0 0,0 1 1 0 0,0-1 0 0 0,0 1 0 0 0,0 0-1 0 0,0 0 1 0 0,1 0 0 0 0,-1 1-1 0 0,1 0 1 0 0,0 0 0 0 0,0 0 0 0 0,1 1-1 0 0,-1 0 1 0 0,1 0 0 0 0,0 0-1 0 0,0 0 1 0 0,1 0 0 0 0,0 1 0 0 0,0 0-1 0 0,0 0 1 0 0,0 0 0 0 0,1 0-1 0 0,0 0 1 0 0,0 0 0 0 0,1 0 0 0 0,0 1-1 0 0,0-1 1 0 0,0 8 0 0 0,0-4-193 0 0,0 0 0 0 0,1 0-1 0 0,0 0 1 0 0,1 1 0 0 0,0-1 0 0 0,1 0 0 0 0,0 0 0 0 0,0-1 0 0 0,1 1 0 0 0,0 0 0 0 0,1-1 0 0 0,0 0 0 0 0,1 1 0 0 0,0-2-1 0 0,0 1 1 0 0,1-1 0 0 0,0 1 0 0 0,0-1 0 0 0,10 8 0 0 0,-11-11-4 0 0,0-1-1 0 0,0 0 1 0 0,1-1-1 0 0,-1 1 1 0 0,1-1-1 0 0,0 0 1 0 0,0-1 0 0 0,0 1-1 0 0,1-1 1 0 0,-1 0-1 0 0,0-1 1 0 0,1 0-1 0 0,-1 0 1 0 0,1 0-1 0 0,0-1 1 0 0,10 0 0 0 0,-9-1-1 0 0,0-1-1 0 0,0 0 1 0 0,1 0 0 0 0,-2 0 0 0 0,1-1 0 0 0,0-1 0 0 0,0 1 0 0 0,-1-1 0 0 0,0 0 0 0 0,0-1 0 0 0,13-10 0 0 0,-11 7 18 0 0,0-1 0 0 0,0 0 0 0 0,-1-1 0 0 0,0 1 0 0 0,0-2 0 0 0,-1 1-1 0 0,-1-1 1 0 0,0 0 0 0 0,0 0 0 0 0,-1-1 0 0 0,-1 1 0 0 0,0-1 0 0 0,0 0 0 0 0,-1-1 0 0 0,0 1-1 0 0,-2 0 1 0 0,2-20 0 0 0,-4 23-24 0 0,0 1-1 0 0,-1-1 1 0 0,0 0-1 0 0,-1 0 1 0 0,0 1-1 0 0,0 0 1 0 0,0-1 0 0 0,-1 1-1 0 0,-1 0 1 0 0,1 1-1 0 0,-1-1 1 0 0,-1 1-1 0 0,1 0 1 0 0,-1 0-1 0 0,0 1 1 0 0,-9-7-1 0 0,11 9-232 0 0,-2 0-1 0 0,1 0 1 0 0,0 1-1 0 0,-1-1 0 0 0,0 1 1 0 0,1 1-1 0 0,-1-1 0 0 0,0 1 1 0 0,-1 0-1 0 0,-7-1 1 0 0,9 2-387 0 0,0 1 0 0 0,0-1 0 0 0,0 1 0 0 0,1 1 0 0 0,-1-1 0 0 0,0 1 0 0 0,0-1 0 0 0,1 1 0 0 0,-1 1 0 0 0,0-1 0 0 0,1 1 0 0 0,-1 0 0 0 0,1 0 0 0 0,-8 5 0 0 0,4-1-3593 0 0,1 2-2715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0T08:15:59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0 17236 0 0,'1'5'7012'0'0,"1"6"-4688"0"0,-16 53-787 0 0,2-1-1 0 0,-4 115 0 0 0,15-86-1719 0 0,5 0 0 0 0,3 0 0 0 0,20 94 0 0 0,-26-183 344 0 0,6 21-3530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9B531-9FB9-4894-8BEB-81283B62058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02699-AFCE-4076-B91F-83FF68BF0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2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02699-AFCE-4076-B91F-83FF68BF06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4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02699-AFCE-4076-B91F-83FF68BF0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6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02699-AFCE-4076-B91F-83FF68BF0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3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31454-2E4C-45D0-8284-FBACDCD9D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1F373F-A97C-4029-A419-24A84AF80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623B7-41D5-4B1B-86D6-EF7AD160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707CE-B7D3-4325-B295-4B426D4A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6259B-FA1F-46DD-8736-FF89E044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1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E1C39-2AE4-4074-B1C6-275DBB52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EF4F6D-8063-4047-B13D-7A85595E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0E18F-B863-48A0-8068-47DBC111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DD2EB0-7722-46EC-987C-F83A432C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4B274-E836-468C-9CE2-F65680F6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5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3646E-72D8-41CA-A0F3-4DC20D5AD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B58B74-6888-42D1-91B2-CFAEB760C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ACF72-6168-424E-AF80-9231F1C2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F9B6D-4148-4F33-80CA-3433FB6A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24E9D-FFE7-49DD-9812-26E1A68E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1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AD1E2-5388-4782-BAE6-B8415B77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72EAA-FF1D-4DAA-B31B-6872A044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08C88-591D-4994-85A3-A24E33BE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9C780-C15E-46AD-8A8D-1D72F6D1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AF7D5-DAC6-45D3-A4F7-BFA2848B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3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17786-53CB-48F3-A4DB-5E385C4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F15D4-EC2E-4F39-95EB-69971BAE9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0DB1-E16E-4D97-B427-18D3773C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842F8-FD7C-486C-A444-55323158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B123A-FCAB-4D5E-9299-BD750682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91CA3-355E-4D6F-B649-7F6F40A9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30092-3293-4ABF-A19F-56F2CD486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24EC85-9E71-405B-825D-02BB62347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73CCB-9426-4F82-8D0E-2AAB5240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AD1A3-A287-44F8-8168-5DE7ADCF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8DF36F-6830-4D61-80A1-17F76517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1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C5FD7-22F6-4DC0-8424-46B61FC5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866B6-9C8B-46F2-BA11-7DE7083BA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8E70C0-E7CD-46F2-98E3-19E397C76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D3D8D1-BC4D-4B6C-9A0F-4A239E4AD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FE2374-4D20-4F12-BA84-385C573F5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DE57D2-2F55-411D-B4AA-A94073B6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E2015-6B79-4C60-98D6-ADC025CB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BAC552-AD81-47FE-9424-5D6733FD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93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D05F-7B76-4E81-AD68-CFC9B020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B3F20-CEA1-408F-8CCF-A16EE76E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8C29A4-2826-4E2B-9A5F-79A55D0A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EFB7C-9F44-4F73-9B8F-F4188047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F00718-FD9F-475D-BF49-0E61CE0C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B02E72-F38C-4FF7-A7CC-14B2F01E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9AB3A-DBB9-455C-8D60-1F4DF10C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0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5F10A-62CF-46CD-A457-5E0D23E5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CBABC-28D6-4DA9-AB3C-6C74F54C7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4C5C9-C6C8-4B84-BDA2-9D5691E77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674FB-8D6A-4E15-91CF-434B8A8B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0F5F3-5939-41F1-BE0E-5CEEBB76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FE4E35-B43E-41F6-B521-22F35237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9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C2386-B0FD-48AC-85A9-B236C323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14C6BF-0968-4B23-A36A-0473ED71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F5669-B258-4DCD-87B2-D36DD22D7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A94F1-1CA5-4BFF-B0AA-B34616D8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35858-DD1A-45A1-9E73-D9553A3E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474EB-74CD-4DDF-8600-26F26A35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9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5E6466-F2B2-4F7A-939C-64D35E51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C6C09C-813F-4017-86BD-5252B0DB8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897C8-FA42-4050-B199-F84F0BBD6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7900F-A7A3-4A78-88B2-D4B4E704114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1A268-16D2-4CCF-A386-18F2218B8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864EE-3DAA-49E9-88BC-8B8016553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0A07F-C4BA-4A90-AF3A-9D280FC6C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3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1" Type="http://schemas.openxmlformats.org/officeDocument/2006/relationships/image" Target="../media/image19.png"/><Relationship Id="rId42" Type="http://schemas.openxmlformats.org/officeDocument/2006/relationships/customXml" Target="../ink/ink20.xml"/><Relationship Id="rId63" Type="http://schemas.openxmlformats.org/officeDocument/2006/relationships/image" Target="../media/image40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88.png"/><Relationship Id="rId170" Type="http://schemas.openxmlformats.org/officeDocument/2006/relationships/customXml" Target="../ink/ink84.xml"/><Relationship Id="rId191" Type="http://schemas.openxmlformats.org/officeDocument/2006/relationships/image" Target="../media/image104.png"/><Relationship Id="rId107" Type="http://schemas.openxmlformats.org/officeDocument/2006/relationships/image" Target="../media/image62.png"/><Relationship Id="rId11" Type="http://schemas.openxmlformats.org/officeDocument/2006/relationships/image" Target="../media/image14.png"/><Relationship Id="rId32" Type="http://schemas.openxmlformats.org/officeDocument/2006/relationships/customXml" Target="../ink/ink15.xml"/><Relationship Id="rId53" Type="http://schemas.openxmlformats.org/officeDocument/2006/relationships/image" Target="../media/image35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83.png"/><Relationship Id="rId5" Type="http://schemas.openxmlformats.org/officeDocument/2006/relationships/image" Target="../media/image11.png"/><Relationship Id="rId95" Type="http://schemas.openxmlformats.org/officeDocument/2006/relationships/image" Target="../media/image56.png"/><Relationship Id="rId160" Type="http://schemas.openxmlformats.org/officeDocument/2006/relationships/customXml" Target="../ink/ink79.xml"/><Relationship Id="rId181" Type="http://schemas.openxmlformats.org/officeDocument/2006/relationships/image" Target="../media/image99.png"/><Relationship Id="rId22" Type="http://schemas.openxmlformats.org/officeDocument/2006/relationships/customXml" Target="../ink/ink10.xml"/><Relationship Id="rId43" Type="http://schemas.openxmlformats.org/officeDocument/2006/relationships/image" Target="../media/image30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78.png"/><Relationship Id="rId85" Type="http://schemas.openxmlformats.org/officeDocument/2006/relationships/image" Target="../media/image51.png"/><Relationship Id="rId150" Type="http://schemas.openxmlformats.org/officeDocument/2006/relationships/customXml" Target="../ink/ink74.xml"/><Relationship Id="rId171" Type="http://schemas.openxmlformats.org/officeDocument/2006/relationships/image" Target="../media/image94.png"/><Relationship Id="rId192" Type="http://schemas.openxmlformats.org/officeDocument/2006/relationships/customXml" Target="../ink/ink95.xml"/><Relationship Id="rId12" Type="http://schemas.openxmlformats.org/officeDocument/2006/relationships/customXml" Target="../ink/ink5.xml"/><Relationship Id="rId33" Type="http://schemas.openxmlformats.org/officeDocument/2006/relationships/image" Target="../media/image25.png"/><Relationship Id="rId108" Type="http://schemas.openxmlformats.org/officeDocument/2006/relationships/customXml" Target="../ink/ink53.xml"/><Relationship Id="rId129" Type="http://schemas.openxmlformats.org/officeDocument/2006/relationships/image" Target="../media/image73.png"/><Relationship Id="rId54" Type="http://schemas.openxmlformats.org/officeDocument/2006/relationships/customXml" Target="../ink/ink26.xml"/><Relationship Id="rId75" Type="http://schemas.openxmlformats.org/officeDocument/2006/relationships/image" Target="../media/image46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89.png"/><Relationship Id="rId182" Type="http://schemas.openxmlformats.org/officeDocument/2006/relationships/customXml" Target="../ink/ink90.xml"/><Relationship Id="rId6" Type="http://schemas.openxmlformats.org/officeDocument/2006/relationships/customXml" Target="../ink/ink2.xml"/><Relationship Id="rId23" Type="http://schemas.openxmlformats.org/officeDocument/2006/relationships/image" Target="../media/image20.png"/><Relationship Id="rId119" Type="http://schemas.openxmlformats.org/officeDocument/2006/relationships/image" Target="../media/image68.png"/><Relationship Id="rId44" Type="http://schemas.openxmlformats.org/officeDocument/2006/relationships/customXml" Target="../ink/ink21.xml"/><Relationship Id="rId65" Type="http://schemas.openxmlformats.org/officeDocument/2006/relationships/image" Target="../media/image41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84.png"/><Relationship Id="rId172" Type="http://schemas.openxmlformats.org/officeDocument/2006/relationships/customXml" Target="../ink/ink85.xml"/><Relationship Id="rId193" Type="http://schemas.openxmlformats.org/officeDocument/2006/relationships/image" Target="../media/image105.png"/><Relationship Id="rId13" Type="http://schemas.openxmlformats.org/officeDocument/2006/relationships/image" Target="../media/image15.png"/><Relationship Id="rId109" Type="http://schemas.openxmlformats.org/officeDocument/2006/relationships/image" Target="../media/image63.png"/><Relationship Id="rId34" Type="http://schemas.openxmlformats.org/officeDocument/2006/relationships/customXml" Target="../ink/ink16.xml"/><Relationship Id="rId55" Type="http://schemas.openxmlformats.org/officeDocument/2006/relationships/image" Target="../media/image36.png"/><Relationship Id="rId76" Type="http://schemas.openxmlformats.org/officeDocument/2006/relationships/customXml" Target="../ink/ink37.xml"/><Relationship Id="rId97" Type="http://schemas.openxmlformats.org/officeDocument/2006/relationships/image" Target="../media/image57.png"/><Relationship Id="rId120" Type="http://schemas.openxmlformats.org/officeDocument/2006/relationships/customXml" Target="../ink/ink59.xml"/><Relationship Id="rId141" Type="http://schemas.openxmlformats.org/officeDocument/2006/relationships/image" Target="../media/image79.png"/><Relationship Id="rId7" Type="http://schemas.openxmlformats.org/officeDocument/2006/relationships/image" Target="../media/image12.png"/><Relationship Id="rId71" Type="http://schemas.openxmlformats.org/officeDocument/2006/relationships/image" Target="../media/image44.png"/><Relationship Id="rId92" Type="http://schemas.openxmlformats.org/officeDocument/2006/relationships/customXml" Target="../ink/ink45.xml"/><Relationship Id="rId162" Type="http://schemas.openxmlformats.org/officeDocument/2006/relationships/customXml" Target="../ink/ink80.xml"/><Relationship Id="rId183" Type="http://schemas.openxmlformats.org/officeDocument/2006/relationships/image" Target="../media/image100.png"/><Relationship Id="rId2" Type="http://schemas.openxmlformats.org/officeDocument/2006/relationships/video" Target="../media/media1.mp4"/><Relationship Id="rId29" Type="http://schemas.openxmlformats.org/officeDocument/2006/relationships/image" Target="../media/image23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66" Type="http://schemas.openxmlformats.org/officeDocument/2006/relationships/customXml" Target="../ink/ink32.xml"/><Relationship Id="rId87" Type="http://schemas.openxmlformats.org/officeDocument/2006/relationships/image" Target="../media/image52.png"/><Relationship Id="rId110" Type="http://schemas.openxmlformats.org/officeDocument/2006/relationships/customXml" Target="../ink/ink54.xml"/><Relationship Id="rId115" Type="http://schemas.openxmlformats.org/officeDocument/2006/relationships/image" Target="../media/image66.png"/><Relationship Id="rId131" Type="http://schemas.openxmlformats.org/officeDocument/2006/relationships/image" Target="../media/image74.png"/><Relationship Id="rId136" Type="http://schemas.openxmlformats.org/officeDocument/2006/relationships/customXml" Target="../ink/ink67.xml"/><Relationship Id="rId157" Type="http://schemas.openxmlformats.org/officeDocument/2006/relationships/image" Target="../media/image87.png"/><Relationship Id="rId178" Type="http://schemas.openxmlformats.org/officeDocument/2006/relationships/customXml" Target="../ink/ink88.xml"/><Relationship Id="rId61" Type="http://schemas.openxmlformats.org/officeDocument/2006/relationships/image" Target="../media/image39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73" Type="http://schemas.openxmlformats.org/officeDocument/2006/relationships/image" Target="../media/image95.png"/><Relationship Id="rId194" Type="http://schemas.openxmlformats.org/officeDocument/2006/relationships/customXml" Target="../ink/ink96.xml"/><Relationship Id="rId19" Type="http://schemas.openxmlformats.org/officeDocument/2006/relationships/image" Target="../media/image18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56" Type="http://schemas.openxmlformats.org/officeDocument/2006/relationships/customXml" Target="../ink/ink27.xml"/><Relationship Id="rId77" Type="http://schemas.openxmlformats.org/officeDocument/2006/relationships/image" Target="../media/image47.png"/><Relationship Id="rId100" Type="http://schemas.openxmlformats.org/officeDocument/2006/relationships/customXml" Target="../ink/ink49.xml"/><Relationship Id="rId105" Type="http://schemas.openxmlformats.org/officeDocument/2006/relationships/image" Target="../media/image61.png"/><Relationship Id="rId126" Type="http://schemas.openxmlformats.org/officeDocument/2006/relationships/customXml" Target="../ink/ink62.xml"/><Relationship Id="rId147" Type="http://schemas.openxmlformats.org/officeDocument/2006/relationships/image" Target="../media/image82.png"/><Relationship Id="rId168" Type="http://schemas.openxmlformats.org/officeDocument/2006/relationships/customXml" Target="../ink/ink83.xml"/><Relationship Id="rId8" Type="http://schemas.openxmlformats.org/officeDocument/2006/relationships/customXml" Target="../ink/ink3.xml"/><Relationship Id="rId51" Type="http://schemas.openxmlformats.org/officeDocument/2006/relationships/image" Target="../media/image34.png"/><Relationship Id="rId72" Type="http://schemas.openxmlformats.org/officeDocument/2006/relationships/customXml" Target="../ink/ink35.xml"/><Relationship Id="rId93" Type="http://schemas.openxmlformats.org/officeDocument/2006/relationships/image" Target="../media/image55.png"/><Relationship Id="rId98" Type="http://schemas.openxmlformats.org/officeDocument/2006/relationships/customXml" Target="../ink/ink48.xml"/><Relationship Id="rId121" Type="http://schemas.openxmlformats.org/officeDocument/2006/relationships/image" Target="../media/image69.png"/><Relationship Id="rId142" Type="http://schemas.openxmlformats.org/officeDocument/2006/relationships/customXml" Target="../ink/ink70.xml"/><Relationship Id="rId163" Type="http://schemas.openxmlformats.org/officeDocument/2006/relationships/image" Target="../media/image90.png"/><Relationship Id="rId184" Type="http://schemas.openxmlformats.org/officeDocument/2006/relationships/customXml" Target="../ink/ink91.xml"/><Relationship Id="rId189" Type="http://schemas.openxmlformats.org/officeDocument/2006/relationships/image" Target="../media/image103.png"/><Relationship Id="rId3" Type="http://schemas.openxmlformats.org/officeDocument/2006/relationships/slideLayout" Target="../slideLayouts/slideLayout2.xml"/><Relationship Id="rId25" Type="http://schemas.openxmlformats.org/officeDocument/2006/relationships/image" Target="../media/image21.png"/><Relationship Id="rId46" Type="http://schemas.openxmlformats.org/officeDocument/2006/relationships/customXml" Target="../ink/ink22.xml"/><Relationship Id="rId67" Type="http://schemas.openxmlformats.org/officeDocument/2006/relationships/image" Target="../media/image42.png"/><Relationship Id="rId116" Type="http://schemas.openxmlformats.org/officeDocument/2006/relationships/customXml" Target="../ink/ink57.xml"/><Relationship Id="rId137" Type="http://schemas.openxmlformats.org/officeDocument/2006/relationships/image" Target="../media/image77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29.png"/><Relationship Id="rId62" Type="http://schemas.openxmlformats.org/officeDocument/2006/relationships/customXml" Target="../ink/ink30.xml"/><Relationship Id="rId83" Type="http://schemas.openxmlformats.org/officeDocument/2006/relationships/image" Target="../media/image50.png"/><Relationship Id="rId88" Type="http://schemas.openxmlformats.org/officeDocument/2006/relationships/customXml" Target="../ink/ink43.xml"/><Relationship Id="rId111" Type="http://schemas.openxmlformats.org/officeDocument/2006/relationships/image" Target="../media/image64.png"/><Relationship Id="rId132" Type="http://schemas.openxmlformats.org/officeDocument/2006/relationships/customXml" Target="../ink/ink65.xml"/><Relationship Id="rId153" Type="http://schemas.openxmlformats.org/officeDocument/2006/relationships/image" Target="../media/image85.png"/><Relationship Id="rId174" Type="http://schemas.openxmlformats.org/officeDocument/2006/relationships/customXml" Target="../ink/ink86.xml"/><Relationship Id="rId179" Type="http://schemas.openxmlformats.org/officeDocument/2006/relationships/image" Target="../media/image98.png"/><Relationship Id="rId195" Type="http://schemas.openxmlformats.org/officeDocument/2006/relationships/image" Target="../media/image106.png"/><Relationship Id="rId190" Type="http://schemas.openxmlformats.org/officeDocument/2006/relationships/customXml" Target="../ink/ink94.xml"/><Relationship Id="rId15" Type="http://schemas.openxmlformats.org/officeDocument/2006/relationships/image" Target="../media/image16.png"/><Relationship Id="rId36" Type="http://schemas.openxmlformats.org/officeDocument/2006/relationships/customXml" Target="../ink/ink17.xml"/><Relationship Id="rId57" Type="http://schemas.openxmlformats.org/officeDocument/2006/relationships/image" Target="../media/image37.png"/><Relationship Id="rId106" Type="http://schemas.openxmlformats.org/officeDocument/2006/relationships/customXml" Target="../ink/ink52.xml"/><Relationship Id="rId127" Type="http://schemas.openxmlformats.org/officeDocument/2006/relationships/image" Target="../media/image72.png"/><Relationship Id="rId10" Type="http://schemas.openxmlformats.org/officeDocument/2006/relationships/customXml" Target="../ink/ink4.xml"/><Relationship Id="rId31" Type="http://schemas.openxmlformats.org/officeDocument/2006/relationships/image" Target="../media/image24.png"/><Relationship Id="rId52" Type="http://schemas.openxmlformats.org/officeDocument/2006/relationships/customXml" Target="../ink/ink25.xml"/><Relationship Id="rId73" Type="http://schemas.openxmlformats.org/officeDocument/2006/relationships/image" Target="../media/image45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customXml" Target="../ink/ink60.xml"/><Relationship Id="rId143" Type="http://schemas.openxmlformats.org/officeDocument/2006/relationships/image" Target="../media/image80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169" Type="http://schemas.openxmlformats.org/officeDocument/2006/relationships/image" Target="../media/image93.png"/><Relationship Id="rId185" Type="http://schemas.openxmlformats.org/officeDocument/2006/relationships/image" Target="../media/image101.png"/><Relationship Id="rId4" Type="http://schemas.openxmlformats.org/officeDocument/2006/relationships/image" Target="../media/image4.jpeg"/><Relationship Id="rId9" Type="http://schemas.openxmlformats.org/officeDocument/2006/relationships/image" Target="../media/image13.png"/><Relationship Id="rId180" Type="http://schemas.openxmlformats.org/officeDocument/2006/relationships/customXml" Target="../ink/ink89.xml"/><Relationship Id="rId26" Type="http://schemas.openxmlformats.org/officeDocument/2006/relationships/customXml" Target="../ink/ink12.xml"/><Relationship Id="rId47" Type="http://schemas.openxmlformats.org/officeDocument/2006/relationships/image" Target="../media/image32.png"/><Relationship Id="rId68" Type="http://schemas.openxmlformats.org/officeDocument/2006/relationships/customXml" Target="../ink/ink33.xml"/><Relationship Id="rId89" Type="http://schemas.openxmlformats.org/officeDocument/2006/relationships/image" Target="../media/image53.png"/><Relationship Id="rId112" Type="http://schemas.openxmlformats.org/officeDocument/2006/relationships/customXml" Target="../ink/ink55.xml"/><Relationship Id="rId133" Type="http://schemas.openxmlformats.org/officeDocument/2006/relationships/image" Target="../media/image75.png"/><Relationship Id="rId154" Type="http://schemas.openxmlformats.org/officeDocument/2006/relationships/customXml" Target="../ink/ink76.xml"/><Relationship Id="rId175" Type="http://schemas.openxmlformats.org/officeDocument/2006/relationships/image" Target="../media/image96.png"/><Relationship Id="rId196" Type="http://schemas.openxmlformats.org/officeDocument/2006/relationships/customXml" Target="../ink/ink97.xml"/><Relationship Id="rId16" Type="http://schemas.openxmlformats.org/officeDocument/2006/relationships/customXml" Target="../ink/ink7.xml"/><Relationship Id="rId37" Type="http://schemas.openxmlformats.org/officeDocument/2006/relationships/image" Target="../media/image27.png"/><Relationship Id="rId58" Type="http://schemas.openxmlformats.org/officeDocument/2006/relationships/customXml" Target="../ink/ink28.xml"/><Relationship Id="rId79" Type="http://schemas.openxmlformats.org/officeDocument/2006/relationships/image" Target="../media/image48.png"/><Relationship Id="rId102" Type="http://schemas.openxmlformats.org/officeDocument/2006/relationships/customXml" Target="../ink/ink50.xml"/><Relationship Id="rId123" Type="http://schemas.openxmlformats.org/officeDocument/2006/relationships/image" Target="../media/image70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91.png"/><Relationship Id="rId186" Type="http://schemas.openxmlformats.org/officeDocument/2006/relationships/customXml" Target="../ink/ink92.xml"/><Relationship Id="rId27" Type="http://schemas.openxmlformats.org/officeDocument/2006/relationships/image" Target="../media/image22.png"/><Relationship Id="rId48" Type="http://schemas.openxmlformats.org/officeDocument/2006/relationships/customXml" Target="../ink/ink23.xml"/><Relationship Id="rId69" Type="http://schemas.openxmlformats.org/officeDocument/2006/relationships/image" Target="../media/image43.png"/><Relationship Id="rId113" Type="http://schemas.openxmlformats.org/officeDocument/2006/relationships/image" Target="../media/image65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86.png"/><Relationship Id="rId176" Type="http://schemas.openxmlformats.org/officeDocument/2006/relationships/customXml" Target="../ink/ink87.xml"/><Relationship Id="rId197" Type="http://schemas.openxmlformats.org/officeDocument/2006/relationships/image" Target="../media/image107.png"/><Relationship Id="rId17" Type="http://schemas.openxmlformats.org/officeDocument/2006/relationships/image" Target="../media/image17.png"/><Relationship Id="rId38" Type="http://schemas.openxmlformats.org/officeDocument/2006/relationships/customXml" Target="../ink/ink18.xml"/><Relationship Id="rId59" Type="http://schemas.openxmlformats.org/officeDocument/2006/relationships/image" Target="../media/image38.png"/><Relationship Id="rId103" Type="http://schemas.openxmlformats.org/officeDocument/2006/relationships/image" Target="../media/image60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54.png"/><Relationship Id="rId145" Type="http://schemas.openxmlformats.org/officeDocument/2006/relationships/image" Target="../media/image81.png"/><Relationship Id="rId166" Type="http://schemas.openxmlformats.org/officeDocument/2006/relationships/customXml" Target="../ink/ink82.xml"/><Relationship Id="rId187" Type="http://schemas.openxmlformats.org/officeDocument/2006/relationships/image" Target="../media/image102.png"/><Relationship Id="rId1" Type="http://schemas.microsoft.com/office/2007/relationships/media" Target="../media/media1.mp4"/><Relationship Id="rId28" Type="http://schemas.openxmlformats.org/officeDocument/2006/relationships/customXml" Target="../ink/ink13.xml"/><Relationship Id="rId49" Type="http://schemas.openxmlformats.org/officeDocument/2006/relationships/image" Target="../media/image33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49.png"/><Relationship Id="rId135" Type="http://schemas.openxmlformats.org/officeDocument/2006/relationships/image" Target="../media/image76.png"/><Relationship Id="rId156" Type="http://schemas.openxmlformats.org/officeDocument/2006/relationships/customXml" Target="../ink/ink77.xml"/><Relationship Id="rId177" Type="http://schemas.openxmlformats.org/officeDocument/2006/relationships/image" Target="../media/image97.png"/><Relationship Id="rId198" Type="http://schemas.openxmlformats.org/officeDocument/2006/relationships/image" Target="../media/image108.png"/><Relationship Id="rId18" Type="http://schemas.openxmlformats.org/officeDocument/2006/relationships/customXml" Target="../ink/ink8.xml"/><Relationship Id="rId39" Type="http://schemas.openxmlformats.org/officeDocument/2006/relationships/image" Target="../media/image28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71.png"/><Relationship Id="rId146" Type="http://schemas.openxmlformats.org/officeDocument/2006/relationships/customXml" Target="../ink/ink72.xml"/><Relationship Id="rId167" Type="http://schemas.openxmlformats.org/officeDocument/2006/relationships/image" Target="../media/image92.png"/><Relationship Id="rId188" Type="http://schemas.openxmlformats.org/officeDocument/2006/relationships/customXml" Target="../ink/ink9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.png"/><Relationship Id="rId21" Type="http://schemas.openxmlformats.org/officeDocument/2006/relationships/image" Target="../media/image117.png"/><Relationship Id="rId42" Type="http://schemas.openxmlformats.org/officeDocument/2006/relationships/customXml" Target="../ink/ink116.xml"/><Relationship Id="rId63" Type="http://schemas.openxmlformats.org/officeDocument/2006/relationships/image" Target="../media/image138.png"/><Relationship Id="rId84" Type="http://schemas.openxmlformats.org/officeDocument/2006/relationships/customXml" Target="../ink/ink137.xml"/><Relationship Id="rId138" Type="http://schemas.openxmlformats.org/officeDocument/2006/relationships/customXml" Target="../ink/ink164.xml"/><Relationship Id="rId159" Type="http://schemas.openxmlformats.org/officeDocument/2006/relationships/image" Target="../media/image186.png"/><Relationship Id="rId170" Type="http://schemas.openxmlformats.org/officeDocument/2006/relationships/customXml" Target="../ink/ink180.xml"/><Relationship Id="rId191" Type="http://schemas.openxmlformats.org/officeDocument/2006/relationships/image" Target="../media/image202.png"/><Relationship Id="rId205" Type="http://schemas.openxmlformats.org/officeDocument/2006/relationships/image" Target="../media/image209.png"/><Relationship Id="rId107" Type="http://schemas.openxmlformats.org/officeDocument/2006/relationships/image" Target="../media/image160.png"/><Relationship Id="rId11" Type="http://schemas.openxmlformats.org/officeDocument/2006/relationships/image" Target="../media/image112.png"/><Relationship Id="rId32" Type="http://schemas.openxmlformats.org/officeDocument/2006/relationships/customXml" Target="../ink/ink111.xml"/><Relationship Id="rId53" Type="http://schemas.openxmlformats.org/officeDocument/2006/relationships/image" Target="../media/image133.png"/><Relationship Id="rId74" Type="http://schemas.openxmlformats.org/officeDocument/2006/relationships/customXml" Target="../ink/ink132.xml"/><Relationship Id="rId128" Type="http://schemas.openxmlformats.org/officeDocument/2006/relationships/customXml" Target="../ink/ink159.xml"/><Relationship Id="rId149" Type="http://schemas.openxmlformats.org/officeDocument/2006/relationships/image" Target="../media/image181.png"/><Relationship Id="rId5" Type="http://schemas.openxmlformats.org/officeDocument/2006/relationships/image" Target="../media/image4.jpeg"/><Relationship Id="rId95" Type="http://schemas.openxmlformats.org/officeDocument/2006/relationships/image" Target="../media/image154.png"/><Relationship Id="rId160" Type="http://schemas.openxmlformats.org/officeDocument/2006/relationships/customXml" Target="../ink/ink175.xml"/><Relationship Id="rId181" Type="http://schemas.openxmlformats.org/officeDocument/2006/relationships/image" Target="../media/image197.png"/><Relationship Id="rId22" Type="http://schemas.openxmlformats.org/officeDocument/2006/relationships/customXml" Target="../ink/ink106.xml"/><Relationship Id="rId43" Type="http://schemas.openxmlformats.org/officeDocument/2006/relationships/image" Target="../media/image128.png"/><Relationship Id="rId64" Type="http://schemas.openxmlformats.org/officeDocument/2006/relationships/customXml" Target="../ink/ink127.xml"/><Relationship Id="rId118" Type="http://schemas.openxmlformats.org/officeDocument/2006/relationships/customXml" Target="../ink/ink154.xml"/><Relationship Id="rId139" Type="http://schemas.openxmlformats.org/officeDocument/2006/relationships/image" Target="../media/image176.png"/><Relationship Id="rId85" Type="http://schemas.openxmlformats.org/officeDocument/2006/relationships/image" Target="../media/image149.png"/><Relationship Id="rId150" Type="http://schemas.openxmlformats.org/officeDocument/2006/relationships/customXml" Target="../ink/ink170.xml"/><Relationship Id="rId171" Type="http://schemas.openxmlformats.org/officeDocument/2006/relationships/image" Target="../media/image192.png"/><Relationship Id="rId192" Type="http://schemas.openxmlformats.org/officeDocument/2006/relationships/customXml" Target="../ink/ink191.xml"/><Relationship Id="rId206" Type="http://schemas.openxmlformats.org/officeDocument/2006/relationships/customXml" Target="../ink/ink198.xml"/><Relationship Id="rId12" Type="http://schemas.openxmlformats.org/officeDocument/2006/relationships/customXml" Target="../ink/ink101.xml"/><Relationship Id="rId33" Type="http://schemas.openxmlformats.org/officeDocument/2006/relationships/image" Target="../media/image123.png"/><Relationship Id="rId108" Type="http://schemas.openxmlformats.org/officeDocument/2006/relationships/customXml" Target="../ink/ink149.xml"/><Relationship Id="rId129" Type="http://schemas.openxmlformats.org/officeDocument/2006/relationships/image" Target="../media/image171.png"/><Relationship Id="rId54" Type="http://schemas.openxmlformats.org/officeDocument/2006/relationships/customXml" Target="../ink/ink122.xml"/><Relationship Id="rId75" Type="http://schemas.openxmlformats.org/officeDocument/2006/relationships/image" Target="../media/image144.png"/><Relationship Id="rId96" Type="http://schemas.openxmlformats.org/officeDocument/2006/relationships/customXml" Target="../ink/ink143.xml"/><Relationship Id="rId140" Type="http://schemas.openxmlformats.org/officeDocument/2006/relationships/customXml" Target="../ink/ink165.xml"/><Relationship Id="rId161" Type="http://schemas.openxmlformats.org/officeDocument/2006/relationships/image" Target="../media/image187.png"/><Relationship Id="rId182" Type="http://schemas.openxmlformats.org/officeDocument/2006/relationships/customXml" Target="../ink/ink186.xml"/><Relationship Id="rId6" Type="http://schemas.openxmlformats.org/officeDocument/2006/relationships/customXml" Target="../ink/ink98.xml"/><Relationship Id="rId23" Type="http://schemas.openxmlformats.org/officeDocument/2006/relationships/image" Target="../media/image118.png"/><Relationship Id="rId119" Type="http://schemas.openxmlformats.org/officeDocument/2006/relationships/image" Target="../media/image166.png"/><Relationship Id="rId44" Type="http://schemas.openxmlformats.org/officeDocument/2006/relationships/customXml" Target="../ink/ink117.xml"/><Relationship Id="rId65" Type="http://schemas.openxmlformats.org/officeDocument/2006/relationships/image" Target="../media/image139.png"/><Relationship Id="rId86" Type="http://schemas.openxmlformats.org/officeDocument/2006/relationships/customXml" Target="../ink/ink138.xml"/><Relationship Id="rId130" Type="http://schemas.openxmlformats.org/officeDocument/2006/relationships/customXml" Target="../ink/ink160.xml"/><Relationship Id="rId151" Type="http://schemas.openxmlformats.org/officeDocument/2006/relationships/image" Target="../media/image182.png"/><Relationship Id="rId172" Type="http://schemas.openxmlformats.org/officeDocument/2006/relationships/customXml" Target="../ink/ink181.xml"/><Relationship Id="rId193" Type="http://schemas.openxmlformats.org/officeDocument/2006/relationships/image" Target="../media/image203.png"/><Relationship Id="rId207" Type="http://schemas.openxmlformats.org/officeDocument/2006/relationships/image" Target="../media/image210.png"/><Relationship Id="rId13" Type="http://schemas.openxmlformats.org/officeDocument/2006/relationships/image" Target="../media/image113.png"/><Relationship Id="rId109" Type="http://schemas.openxmlformats.org/officeDocument/2006/relationships/image" Target="../media/image161.png"/><Relationship Id="rId34" Type="http://schemas.openxmlformats.org/officeDocument/2006/relationships/customXml" Target="../ink/ink112.xml"/><Relationship Id="rId55" Type="http://schemas.openxmlformats.org/officeDocument/2006/relationships/image" Target="../media/image134.png"/><Relationship Id="rId76" Type="http://schemas.openxmlformats.org/officeDocument/2006/relationships/customXml" Target="../ink/ink133.xml"/><Relationship Id="rId97" Type="http://schemas.openxmlformats.org/officeDocument/2006/relationships/image" Target="../media/image155.png"/><Relationship Id="rId120" Type="http://schemas.openxmlformats.org/officeDocument/2006/relationships/customXml" Target="../ink/ink155.xml"/><Relationship Id="rId141" Type="http://schemas.openxmlformats.org/officeDocument/2006/relationships/image" Target="../media/image177.png"/><Relationship Id="rId7" Type="http://schemas.openxmlformats.org/officeDocument/2006/relationships/image" Target="../media/image110.png"/><Relationship Id="rId162" Type="http://schemas.openxmlformats.org/officeDocument/2006/relationships/customXml" Target="../ink/ink176.xml"/><Relationship Id="rId183" Type="http://schemas.openxmlformats.org/officeDocument/2006/relationships/image" Target="../media/image198.png"/><Relationship Id="rId24" Type="http://schemas.openxmlformats.org/officeDocument/2006/relationships/customXml" Target="../ink/ink107.xml"/><Relationship Id="rId45" Type="http://schemas.openxmlformats.org/officeDocument/2006/relationships/image" Target="../media/image129.png"/><Relationship Id="rId66" Type="http://schemas.openxmlformats.org/officeDocument/2006/relationships/customXml" Target="../ink/ink128.xml"/><Relationship Id="rId87" Type="http://schemas.openxmlformats.org/officeDocument/2006/relationships/image" Target="../media/image150.png"/><Relationship Id="rId110" Type="http://schemas.openxmlformats.org/officeDocument/2006/relationships/customXml" Target="../ink/ink150.xml"/><Relationship Id="rId131" Type="http://schemas.openxmlformats.org/officeDocument/2006/relationships/image" Target="../media/image172.png"/><Relationship Id="rId152" Type="http://schemas.openxmlformats.org/officeDocument/2006/relationships/customXml" Target="../ink/ink171.xml"/><Relationship Id="rId173" Type="http://schemas.openxmlformats.org/officeDocument/2006/relationships/image" Target="../media/image193.png"/><Relationship Id="rId194" Type="http://schemas.openxmlformats.org/officeDocument/2006/relationships/customXml" Target="../ink/ink192.xml"/><Relationship Id="rId208" Type="http://schemas.openxmlformats.org/officeDocument/2006/relationships/customXml" Target="../ink/ink199.xml"/><Relationship Id="rId19" Type="http://schemas.openxmlformats.org/officeDocument/2006/relationships/image" Target="../media/image116.png"/><Relationship Id="rId14" Type="http://schemas.openxmlformats.org/officeDocument/2006/relationships/customXml" Target="../ink/ink102.xml"/><Relationship Id="rId30" Type="http://schemas.openxmlformats.org/officeDocument/2006/relationships/customXml" Target="../ink/ink110.xml"/><Relationship Id="rId35" Type="http://schemas.openxmlformats.org/officeDocument/2006/relationships/image" Target="../media/image124.png"/><Relationship Id="rId56" Type="http://schemas.openxmlformats.org/officeDocument/2006/relationships/customXml" Target="../ink/ink123.xml"/><Relationship Id="rId77" Type="http://schemas.openxmlformats.org/officeDocument/2006/relationships/image" Target="../media/image145.png"/><Relationship Id="rId100" Type="http://schemas.openxmlformats.org/officeDocument/2006/relationships/customXml" Target="../ink/ink145.xml"/><Relationship Id="rId105" Type="http://schemas.openxmlformats.org/officeDocument/2006/relationships/image" Target="../media/image159.png"/><Relationship Id="rId126" Type="http://schemas.openxmlformats.org/officeDocument/2006/relationships/customXml" Target="../ink/ink158.xml"/><Relationship Id="rId147" Type="http://schemas.openxmlformats.org/officeDocument/2006/relationships/image" Target="../media/image180.png"/><Relationship Id="rId168" Type="http://schemas.openxmlformats.org/officeDocument/2006/relationships/customXml" Target="../ink/ink179.xml"/><Relationship Id="rId8" Type="http://schemas.openxmlformats.org/officeDocument/2006/relationships/customXml" Target="../ink/ink99.xml"/><Relationship Id="rId51" Type="http://schemas.openxmlformats.org/officeDocument/2006/relationships/image" Target="../media/image132.png"/><Relationship Id="rId72" Type="http://schemas.openxmlformats.org/officeDocument/2006/relationships/customXml" Target="../ink/ink131.xml"/><Relationship Id="rId93" Type="http://schemas.openxmlformats.org/officeDocument/2006/relationships/image" Target="../media/image153.png"/><Relationship Id="rId98" Type="http://schemas.openxmlformats.org/officeDocument/2006/relationships/customXml" Target="../ink/ink144.xml"/><Relationship Id="rId121" Type="http://schemas.openxmlformats.org/officeDocument/2006/relationships/image" Target="../media/image167.png"/><Relationship Id="rId142" Type="http://schemas.openxmlformats.org/officeDocument/2006/relationships/customXml" Target="../ink/ink166.xml"/><Relationship Id="rId163" Type="http://schemas.openxmlformats.org/officeDocument/2006/relationships/image" Target="../media/image188.png"/><Relationship Id="rId184" Type="http://schemas.openxmlformats.org/officeDocument/2006/relationships/customXml" Target="../ink/ink187.xml"/><Relationship Id="rId189" Type="http://schemas.openxmlformats.org/officeDocument/2006/relationships/image" Target="../media/image201.png"/><Relationship Id="rId3" Type="http://schemas.openxmlformats.org/officeDocument/2006/relationships/slideLayout" Target="../slideLayouts/slideLayout2.xml"/><Relationship Id="rId214" Type="http://schemas.openxmlformats.org/officeDocument/2006/relationships/image" Target="../media/image214.png"/><Relationship Id="rId25" Type="http://schemas.openxmlformats.org/officeDocument/2006/relationships/image" Target="../media/image119.png"/><Relationship Id="rId46" Type="http://schemas.openxmlformats.org/officeDocument/2006/relationships/customXml" Target="../ink/ink118.xml"/><Relationship Id="rId67" Type="http://schemas.openxmlformats.org/officeDocument/2006/relationships/image" Target="../media/image140.png"/><Relationship Id="rId116" Type="http://schemas.openxmlformats.org/officeDocument/2006/relationships/customXml" Target="../ink/ink153.xml"/><Relationship Id="rId137" Type="http://schemas.openxmlformats.org/officeDocument/2006/relationships/image" Target="../media/image175.png"/><Relationship Id="rId158" Type="http://schemas.openxmlformats.org/officeDocument/2006/relationships/customXml" Target="../ink/ink174.xml"/><Relationship Id="rId20" Type="http://schemas.openxmlformats.org/officeDocument/2006/relationships/customXml" Target="../ink/ink105.xml"/><Relationship Id="rId41" Type="http://schemas.openxmlformats.org/officeDocument/2006/relationships/image" Target="../media/image127.png"/><Relationship Id="rId62" Type="http://schemas.openxmlformats.org/officeDocument/2006/relationships/customXml" Target="../ink/ink126.xml"/><Relationship Id="rId83" Type="http://schemas.openxmlformats.org/officeDocument/2006/relationships/image" Target="../media/image148.png"/><Relationship Id="rId88" Type="http://schemas.openxmlformats.org/officeDocument/2006/relationships/customXml" Target="../ink/ink139.xml"/><Relationship Id="rId111" Type="http://schemas.openxmlformats.org/officeDocument/2006/relationships/image" Target="../media/image162.png"/><Relationship Id="rId132" Type="http://schemas.openxmlformats.org/officeDocument/2006/relationships/customXml" Target="../ink/ink161.xml"/><Relationship Id="rId153" Type="http://schemas.openxmlformats.org/officeDocument/2006/relationships/image" Target="../media/image183.png"/><Relationship Id="rId174" Type="http://schemas.openxmlformats.org/officeDocument/2006/relationships/customXml" Target="../ink/ink182.xml"/><Relationship Id="rId179" Type="http://schemas.openxmlformats.org/officeDocument/2006/relationships/image" Target="../media/image196.png"/><Relationship Id="rId195" Type="http://schemas.openxmlformats.org/officeDocument/2006/relationships/image" Target="../media/image204.png"/><Relationship Id="rId209" Type="http://schemas.openxmlformats.org/officeDocument/2006/relationships/image" Target="../media/image211.png"/><Relationship Id="rId190" Type="http://schemas.openxmlformats.org/officeDocument/2006/relationships/customXml" Target="../ink/ink190.xml"/><Relationship Id="rId204" Type="http://schemas.openxmlformats.org/officeDocument/2006/relationships/customXml" Target="../ink/ink197.xml"/><Relationship Id="rId15" Type="http://schemas.openxmlformats.org/officeDocument/2006/relationships/image" Target="../media/image114.png"/><Relationship Id="rId36" Type="http://schemas.openxmlformats.org/officeDocument/2006/relationships/customXml" Target="../ink/ink113.xml"/><Relationship Id="rId57" Type="http://schemas.openxmlformats.org/officeDocument/2006/relationships/image" Target="../media/image135.png"/><Relationship Id="rId106" Type="http://schemas.openxmlformats.org/officeDocument/2006/relationships/customXml" Target="../ink/ink148.xml"/><Relationship Id="rId127" Type="http://schemas.openxmlformats.org/officeDocument/2006/relationships/image" Target="../media/image170.png"/><Relationship Id="rId10" Type="http://schemas.openxmlformats.org/officeDocument/2006/relationships/customXml" Target="../ink/ink100.xml"/><Relationship Id="rId31" Type="http://schemas.openxmlformats.org/officeDocument/2006/relationships/image" Target="../media/image122.png"/><Relationship Id="rId52" Type="http://schemas.openxmlformats.org/officeDocument/2006/relationships/customXml" Target="../ink/ink121.xml"/><Relationship Id="rId73" Type="http://schemas.openxmlformats.org/officeDocument/2006/relationships/image" Target="../media/image143.png"/><Relationship Id="rId78" Type="http://schemas.openxmlformats.org/officeDocument/2006/relationships/customXml" Target="../ink/ink134.xml"/><Relationship Id="rId94" Type="http://schemas.openxmlformats.org/officeDocument/2006/relationships/customXml" Target="../ink/ink142.xml"/><Relationship Id="rId99" Type="http://schemas.openxmlformats.org/officeDocument/2006/relationships/image" Target="../media/image156.png"/><Relationship Id="rId101" Type="http://schemas.openxmlformats.org/officeDocument/2006/relationships/image" Target="../media/image157.png"/><Relationship Id="rId122" Type="http://schemas.openxmlformats.org/officeDocument/2006/relationships/customXml" Target="../ink/ink156.xml"/><Relationship Id="rId143" Type="http://schemas.openxmlformats.org/officeDocument/2006/relationships/image" Target="../media/image178.png"/><Relationship Id="rId148" Type="http://schemas.openxmlformats.org/officeDocument/2006/relationships/customXml" Target="../ink/ink169.xml"/><Relationship Id="rId164" Type="http://schemas.openxmlformats.org/officeDocument/2006/relationships/customXml" Target="../ink/ink177.xml"/><Relationship Id="rId169" Type="http://schemas.openxmlformats.org/officeDocument/2006/relationships/image" Target="../media/image191.png"/><Relationship Id="rId185" Type="http://schemas.openxmlformats.org/officeDocument/2006/relationships/image" Target="../media/image199.pn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80" Type="http://schemas.openxmlformats.org/officeDocument/2006/relationships/customXml" Target="../ink/ink185.xml"/><Relationship Id="rId210" Type="http://schemas.openxmlformats.org/officeDocument/2006/relationships/customXml" Target="../ink/ink200.xml"/><Relationship Id="rId26" Type="http://schemas.openxmlformats.org/officeDocument/2006/relationships/customXml" Target="../ink/ink108.xml"/><Relationship Id="rId47" Type="http://schemas.openxmlformats.org/officeDocument/2006/relationships/image" Target="../media/image130.png"/><Relationship Id="rId68" Type="http://schemas.openxmlformats.org/officeDocument/2006/relationships/customXml" Target="../ink/ink129.xml"/><Relationship Id="rId89" Type="http://schemas.openxmlformats.org/officeDocument/2006/relationships/image" Target="../media/image151.png"/><Relationship Id="rId112" Type="http://schemas.openxmlformats.org/officeDocument/2006/relationships/customXml" Target="../ink/ink151.xml"/><Relationship Id="rId133" Type="http://schemas.openxmlformats.org/officeDocument/2006/relationships/image" Target="../media/image173.png"/><Relationship Id="rId154" Type="http://schemas.openxmlformats.org/officeDocument/2006/relationships/customXml" Target="../ink/ink172.xml"/><Relationship Id="rId175" Type="http://schemas.openxmlformats.org/officeDocument/2006/relationships/image" Target="../media/image194.png"/><Relationship Id="rId196" Type="http://schemas.openxmlformats.org/officeDocument/2006/relationships/customXml" Target="../ink/ink193.xml"/><Relationship Id="rId200" Type="http://schemas.openxmlformats.org/officeDocument/2006/relationships/customXml" Target="../ink/ink195.xml"/><Relationship Id="rId16" Type="http://schemas.openxmlformats.org/officeDocument/2006/relationships/customXml" Target="../ink/ink103.xml"/><Relationship Id="rId37" Type="http://schemas.openxmlformats.org/officeDocument/2006/relationships/image" Target="../media/image125.png"/><Relationship Id="rId58" Type="http://schemas.openxmlformats.org/officeDocument/2006/relationships/customXml" Target="../ink/ink124.xml"/><Relationship Id="rId79" Type="http://schemas.openxmlformats.org/officeDocument/2006/relationships/image" Target="../media/image146.png"/><Relationship Id="rId102" Type="http://schemas.openxmlformats.org/officeDocument/2006/relationships/customXml" Target="../ink/ink146.xml"/><Relationship Id="rId123" Type="http://schemas.openxmlformats.org/officeDocument/2006/relationships/image" Target="../media/image168.png"/><Relationship Id="rId144" Type="http://schemas.openxmlformats.org/officeDocument/2006/relationships/customXml" Target="../ink/ink167.xml"/><Relationship Id="rId90" Type="http://schemas.openxmlformats.org/officeDocument/2006/relationships/customXml" Target="../ink/ink140.xml"/><Relationship Id="rId165" Type="http://schemas.openxmlformats.org/officeDocument/2006/relationships/image" Target="../media/image189.png"/><Relationship Id="rId186" Type="http://schemas.openxmlformats.org/officeDocument/2006/relationships/customXml" Target="../ink/ink188.xml"/><Relationship Id="rId211" Type="http://schemas.openxmlformats.org/officeDocument/2006/relationships/image" Target="../media/image212.png"/><Relationship Id="rId27" Type="http://schemas.openxmlformats.org/officeDocument/2006/relationships/image" Target="../media/image120.png"/><Relationship Id="rId48" Type="http://schemas.openxmlformats.org/officeDocument/2006/relationships/customXml" Target="../ink/ink119.xml"/><Relationship Id="rId69" Type="http://schemas.openxmlformats.org/officeDocument/2006/relationships/image" Target="../media/image141.png"/><Relationship Id="rId113" Type="http://schemas.openxmlformats.org/officeDocument/2006/relationships/image" Target="../media/image163.png"/><Relationship Id="rId134" Type="http://schemas.openxmlformats.org/officeDocument/2006/relationships/customXml" Target="../ink/ink162.xml"/><Relationship Id="rId80" Type="http://schemas.openxmlformats.org/officeDocument/2006/relationships/customXml" Target="../ink/ink135.xml"/><Relationship Id="rId155" Type="http://schemas.openxmlformats.org/officeDocument/2006/relationships/image" Target="../media/image184.png"/><Relationship Id="rId176" Type="http://schemas.openxmlformats.org/officeDocument/2006/relationships/customXml" Target="../ink/ink183.xml"/><Relationship Id="rId197" Type="http://schemas.openxmlformats.org/officeDocument/2006/relationships/image" Target="../media/image205.png"/><Relationship Id="rId201" Type="http://schemas.openxmlformats.org/officeDocument/2006/relationships/image" Target="../media/image207.png"/><Relationship Id="rId17" Type="http://schemas.openxmlformats.org/officeDocument/2006/relationships/image" Target="../media/image115.png"/><Relationship Id="rId38" Type="http://schemas.openxmlformats.org/officeDocument/2006/relationships/customXml" Target="../ink/ink114.xml"/><Relationship Id="rId59" Type="http://schemas.openxmlformats.org/officeDocument/2006/relationships/image" Target="../media/image136.png"/><Relationship Id="rId103" Type="http://schemas.openxmlformats.org/officeDocument/2006/relationships/image" Target="../media/image158.png"/><Relationship Id="rId124" Type="http://schemas.openxmlformats.org/officeDocument/2006/relationships/customXml" Target="../ink/ink157.xml"/><Relationship Id="rId70" Type="http://schemas.openxmlformats.org/officeDocument/2006/relationships/customXml" Target="../ink/ink130.xml"/><Relationship Id="rId91" Type="http://schemas.openxmlformats.org/officeDocument/2006/relationships/image" Target="../media/image152.png"/><Relationship Id="rId145" Type="http://schemas.openxmlformats.org/officeDocument/2006/relationships/image" Target="../media/image179.png"/><Relationship Id="rId166" Type="http://schemas.openxmlformats.org/officeDocument/2006/relationships/customXml" Target="../ink/ink178.xml"/><Relationship Id="rId187" Type="http://schemas.openxmlformats.org/officeDocument/2006/relationships/image" Target="../media/image200.png"/><Relationship Id="rId1" Type="http://schemas.microsoft.com/office/2007/relationships/media" Target="../media/media2.mp4"/><Relationship Id="rId212" Type="http://schemas.openxmlformats.org/officeDocument/2006/relationships/customXml" Target="../ink/ink201.xml"/><Relationship Id="rId28" Type="http://schemas.openxmlformats.org/officeDocument/2006/relationships/customXml" Target="../ink/ink109.xml"/><Relationship Id="rId49" Type="http://schemas.openxmlformats.org/officeDocument/2006/relationships/image" Target="../media/image131.png"/><Relationship Id="rId114" Type="http://schemas.openxmlformats.org/officeDocument/2006/relationships/customXml" Target="../ink/ink152.xml"/><Relationship Id="rId60" Type="http://schemas.openxmlformats.org/officeDocument/2006/relationships/customXml" Target="../ink/ink125.xml"/><Relationship Id="rId81" Type="http://schemas.openxmlformats.org/officeDocument/2006/relationships/image" Target="../media/image147.png"/><Relationship Id="rId135" Type="http://schemas.openxmlformats.org/officeDocument/2006/relationships/image" Target="../media/image174.png"/><Relationship Id="rId156" Type="http://schemas.openxmlformats.org/officeDocument/2006/relationships/customXml" Target="../ink/ink173.xml"/><Relationship Id="rId177" Type="http://schemas.openxmlformats.org/officeDocument/2006/relationships/image" Target="../media/image195.png"/><Relationship Id="rId198" Type="http://schemas.openxmlformats.org/officeDocument/2006/relationships/customXml" Target="../ink/ink194.xml"/><Relationship Id="rId202" Type="http://schemas.openxmlformats.org/officeDocument/2006/relationships/customXml" Target="../ink/ink196.xml"/><Relationship Id="rId18" Type="http://schemas.openxmlformats.org/officeDocument/2006/relationships/customXml" Target="../ink/ink104.xml"/><Relationship Id="rId39" Type="http://schemas.openxmlformats.org/officeDocument/2006/relationships/image" Target="../media/image126.png"/><Relationship Id="rId50" Type="http://schemas.openxmlformats.org/officeDocument/2006/relationships/customXml" Target="../ink/ink120.xml"/><Relationship Id="rId104" Type="http://schemas.openxmlformats.org/officeDocument/2006/relationships/customXml" Target="../ink/ink147.xml"/><Relationship Id="rId125" Type="http://schemas.openxmlformats.org/officeDocument/2006/relationships/image" Target="../media/image169.png"/><Relationship Id="rId146" Type="http://schemas.openxmlformats.org/officeDocument/2006/relationships/customXml" Target="../ink/ink168.xml"/><Relationship Id="rId167" Type="http://schemas.openxmlformats.org/officeDocument/2006/relationships/image" Target="../media/image190.png"/><Relationship Id="rId188" Type="http://schemas.openxmlformats.org/officeDocument/2006/relationships/customXml" Target="../ink/ink189.xml"/><Relationship Id="rId71" Type="http://schemas.openxmlformats.org/officeDocument/2006/relationships/image" Target="../media/image142.png"/><Relationship Id="rId92" Type="http://schemas.openxmlformats.org/officeDocument/2006/relationships/customXml" Target="../ink/ink141.xml"/><Relationship Id="rId213" Type="http://schemas.openxmlformats.org/officeDocument/2006/relationships/image" Target="../media/image213.png"/><Relationship Id="rId2" Type="http://schemas.openxmlformats.org/officeDocument/2006/relationships/video" Target="../media/media2.mp4"/><Relationship Id="rId29" Type="http://schemas.openxmlformats.org/officeDocument/2006/relationships/image" Target="../media/image121.png"/><Relationship Id="rId40" Type="http://schemas.openxmlformats.org/officeDocument/2006/relationships/customXml" Target="../ink/ink115.xml"/><Relationship Id="rId115" Type="http://schemas.openxmlformats.org/officeDocument/2006/relationships/image" Target="../media/image164.png"/><Relationship Id="rId136" Type="http://schemas.openxmlformats.org/officeDocument/2006/relationships/customXml" Target="../ink/ink163.xml"/><Relationship Id="rId157" Type="http://schemas.openxmlformats.org/officeDocument/2006/relationships/image" Target="../media/image185.png"/><Relationship Id="rId178" Type="http://schemas.openxmlformats.org/officeDocument/2006/relationships/customXml" Target="../ink/ink184.xml"/><Relationship Id="rId61" Type="http://schemas.openxmlformats.org/officeDocument/2006/relationships/image" Target="../media/image137.png"/><Relationship Id="rId82" Type="http://schemas.openxmlformats.org/officeDocument/2006/relationships/customXml" Target="../ink/ink136.xml"/><Relationship Id="rId199" Type="http://schemas.openxmlformats.org/officeDocument/2006/relationships/image" Target="../media/image206.png"/><Relationship Id="rId203" Type="http://schemas.openxmlformats.org/officeDocument/2006/relationships/image" Target="../media/image20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customXml" Target="../ink/ink209.xml"/><Relationship Id="rId42" Type="http://schemas.openxmlformats.org/officeDocument/2006/relationships/image" Target="../media/image233.png"/><Relationship Id="rId63" Type="http://schemas.openxmlformats.org/officeDocument/2006/relationships/image" Target="../media/image243.png"/><Relationship Id="rId84" Type="http://schemas.openxmlformats.org/officeDocument/2006/relationships/customXml" Target="../ink/ink242.xml"/><Relationship Id="rId138" Type="http://schemas.openxmlformats.org/officeDocument/2006/relationships/customXml" Target="../ink/ink269.xml"/><Relationship Id="rId159" Type="http://schemas.openxmlformats.org/officeDocument/2006/relationships/image" Target="../media/image291.png"/><Relationship Id="rId170" Type="http://schemas.openxmlformats.org/officeDocument/2006/relationships/customXml" Target="../ink/ink285.xml"/><Relationship Id="rId191" Type="http://schemas.openxmlformats.org/officeDocument/2006/relationships/image" Target="../media/image307.png"/><Relationship Id="rId107" Type="http://schemas.openxmlformats.org/officeDocument/2006/relationships/image" Target="../media/image265.png"/><Relationship Id="rId11" Type="http://schemas.openxmlformats.org/officeDocument/2006/relationships/customXml" Target="../ink/ink204.xml"/><Relationship Id="rId32" Type="http://schemas.openxmlformats.org/officeDocument/2006/relationships/image" Target="../media/image229.png"/><Relationship Id="rId53" Type="http://schemas.openxmlformats.org/officeDocument/2006/relationships/image" Target="../media/image238.png"/><Relationship Id="rId74" Type="http://schemas.openxmlformats.org/officeDocument/2006/relationships/customXml" Target="../ink/ink237.xml"/><Relationship Id="rId128" Type="http://schemas.openxmlformats.org/officeDocument/2006/relationships/customXml" Target="../ink/ink264.xml"/><Relationship Id="rId149" Type="http://schemas.openxmlformats.org/officeDocument/2006/relationships/image" Target="../media/image286.png"/><Relationship Id="rId5" Type="http://schemas.openxmlformats.org/officeDocument/2006/relationships/image" Target="../media/image215.png"/><Relationship Id="rId95" Type="http://schemas.openxmlformats.org/officeDocument/2006/relationships/image" Target="../media/image259.png"/><Relationship Id="rId160" Type="http://schemas.openxmlformats.org/officeDocument/2006/relationships/customXml" Target="../ink/ink280.xml"/><Relationship Id="rId181" Type="http://schemas.openxmlformats.org/officeDocument/2006/relationships/image" Target="../media/image302.png"/><Relationship Id="rId22" Type="http://schemas.openxmlformats.org/officeDocument/2006/relationships/image" Target="../media/image224.png"/><Relationship Id="rId43" Type="http://schemas.openxmlformats.org/officeDocument/2006/relationships/customXml" Target="../ink/ink221.xml"/><Relationship Id="rId64" Type="http://schemas.openxmlformats.org/officeDocument/2006/relationships/customXml" Target="../ink/ink232.xml"/><Relationship Id="rId118" Type="http://schemas.openxmlformats.org/officeDocument/2006/relationships/customXml" Target="../ink/ink259.xml"/><Relationship Id="rId139" Type="http://schemas.openxmlformats.org/officeDocument/2006/relationships/image" Target="../media/image281.png"/><Relationship Id="rId85" Type="http://schemas.openxmlformats.org/officeDocument/2006/relationships/image" Target="../media/image254.png"/><Relationship Id="rId150" Type="http://schemas.openxmlformats.org/officeDocument/2006/relationships/customXml" Target="../ink/ink275.xml"/><Relationship Id="rId171" Type="http://schemas.openxmlformats.org/officeDocument/2006/relationships/image" Target="../media/image297.png"/><Relationship Id="rId192" Type="http://schemas.openxmlformats.org/officeDocument/2006/relationships/customXml" Target="../ink/ink296.xml"/><Relationship Id="rId12" Type="http://schemas.openxmlformats.org/officeDocument/2006/relationships/image" Target="../media/image219.png"/><Relationship Id="rId33" Type="http://schemas.openxmlformats.org/officeDocument/2006/relationships/customXml" Target="../ink/ink215.xml"/><Relationship Id="rId108" Type="http://schemas.openxmlformats.org/officeDocument/2006/relationships/customXml" Target="../ink/ink254.xml"/><Relationship Id="rId129" Type="http://schemas.openxmlformats.org/officeDocument/2006/relationships/image" Target="../media/image276.png"/><Relationship Id="rId54" Type="http://schemas.openxmlformats.org/officeDocument/2006/relationships/customXml" Target="../ink/ink227.xml"/><Relationship Id="rId75" Type="http://schemas.openxmlformats.org/officeDocument/2006/relationships/image" Target="../media/image249.png"/><Relationship Id="rId96" Type="http://schemas.openxmlformats.org/officeDocument/2006/relationships/customXml" Target="../ink/ink248.xml"/><Relationship Id="rId140" Type="http://schemas.openxmlformats.org/officeDocument/2006/relationships/customXml" Target="../ink/ink270.xml"/><Relationship Id="rId161" Type="http://schemas.openxmlformats.org/officeDocument/2006/relationships/image" Target="../media/image292.png"/><Relationship Id="rId182" Type="http://schemas.openxmlformats.org/officeDocument/2006/relationships/customXml" Target="../ink/ink291.xml"/><Relationship Id="rId6" Type="http://schemas.openxmlformats.org/officeDocument/2006/relationships/image" Target="../media/image216.png"/><Relationship Id="rId23" Type="http://schemas.openxmlformats.org/officeDocument/2006/relationships/customXml" Target="../ink/ink210.xml"/><Relationship Id="rId119" Type="http://schemas.openxmlformats.org/officeDocument/2006/relationships/image" Target="../media/image271.png"/><Relationship Id="rId44" Type="http://schemas.openxmlformats.org/officeDocument/2006/relationships/image" Target="../media/image234.png"/><Relationship Id="rId65" Type="http://schemas.openxmlformats.org/officeDocument/2006/relationships/image" Target="../media/image244.png"/><Relationship Id="rId86" Type="http://schemas.openxmlformats.org/officeDocument/2006/relationships/customXml" Target="../ink/ink243.xml"/><Relationship Id="rId130" Type="http://schemas.openxmlformats.org/officeDocument/2006/relationships/customXml" Target="../ink/ink265.xml"/><Relationship Id="rId151" Type="http://schemas.openxmlformats.org/officeDocument/2006/relationships/image" Target="../media/image287.png"/><Relationship Id="rId172" Type="http://schemas.openxmlformats.org/officeDocument/2006/relationships/customXml" Target="../ink/ink286.xml"/><Relationship Id="rId193" Type="http://schemas.openxmlformats.org/officeDocument/2006/relationships/image" Target="../media/image308.png"/><Relationship Id="rId13" Type="http://schemas.openxmlformats.org/officeDocument/2006/relationships/customXml" Target="../ink/ink205.xml"/><Relationship Id="rId109" Type="http://schemas.openxmlformats.org/officeDocument/2006/relationships/image" Target="../media/image266.png"/><Relationship Id="rId34" Type="http://schemas.openxmlformats.org/officeDocument/2006/relationships/image" Target="../media/image230.png"/><Relationship Id="rId55" Type="http://schemas.openxmlformats.org/officeDocument/2006/relationships/image" Target="../media/image239.png"/><Relationship Id="rId76" Type="http://schemas.openxmlformats.org/officeDocument/2006/relationships/customXml" Target="../ink/ink238.xml"/><Relationship Id="rId97" Type="http://schemas.openxmlformats.org/officeDocument/2006/relationships/image" Target="../media/image260.png"/><Relationship Id="rId120" Type="http://schemas.openxmlformats.org/officeDocument/2006/relationships/customXml" Target="../ink/ink260.xml"/><Relationship Id="rId141" Type="http://schemas.openxmlformats.org/officeDocument/2006/relationships/image" Target="../media/image282.png"/><Relationship Id="rId7" Type="http://schemas.openxmlformats.org/officeDocument/2006/relationships/customXml" Target="../ink/ink202.xml"/><Relationship Id="rId162" Type="http://schemas.openxmlformats.org/officeDocument/2006/relationships/customXml" Target="../ink/ink281.xml"/><Relationship Id="rId183" Type="http://schemas.openxmlformats.org/officeDocument/2006/relationships/image" Target="../media/image303.png"/><Relationship Id="rId2" Type="http://schemas.openxmlformats.org/officeDocument/2006/relationships/video" Target="../media/media3.mp4"/><Relationship Id="rId29" Type="http://schemas.openxmlformats.org/officeDocument/2006/relationships/customXml" Target="../ink/ink213.xml"/><Relationship Id="rId24" Type="http://schemas.openxmlformats.org/officeDocument/2006/relationships/image" Target="../media/image225.png"/><Relationship Id="rId40" Type="http://schemas.openxmlformats.org/officeDocument/2006/relationships/image" Target="../media/image232.png"/><Relationship Id="rId45" Type="http://schemas.openxmlformats.org/officeDocument/2006/relationships/customXml" Target="../ink/ink222.xml"/><Relationship Id="rId66" Type="http://schemas.openxmlformats.org/officeDocument/2006/relationships/customXml" Target="../ink/ink233.xml"/><Relationship Id="rId87" Type="http://schemas.openxmlformats.org/officeDocument/2006/relationships/image" Target="../media/image255.png"/><Relationship Id="rId110" Type="http://schemas.openxmlformats.org/officeDocument/2006/relationships/customXml" Target="../ink/ink255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268.xml"/><Relationship Id="rId157" Type="http://schemas.openxmlformats.org/officeDocument/2006/relationships/image" Target="../media/image290.png"/><Relationship Id="rId178" Type="http://schemas.openxmlformats.org/officeDocument/2006/relationships/customXml" Target="../ink/ink289.xml"/><Relationship Id="rId61" Type="http://schemas.openxmlformats.org/officeDocument/2006/relationships/image" Target="../media/image242.png"/><Relationship Id="rId82" Type="http://schemas.openxmlformats.org/officeDocument/2006/relationships/customXml" Target="../ink/ink241.xml"/><Relationship Id="rId152" Type="http://schemas.openxmlformats.org/officeDocument/2006/relationships/customXml" Target="../ink/ink276.xml"/><Relationship Id="rId173" Type="http://schemas.openxmlformats.org/officeDocument/2006/relationships/image" Target="../media/image298.png"/><Relationship Id="rId194" Type="http://schemas.openxmlformats.org/officeDocument/2006/relationships/customXml" Target="../ink/ink297.xml"/><Relationship Id="rId199" Type="http://schemas.openxmlformats.org/officeDocument/2006/relationships/image" Target="../media/image311.png"/><Relationship Id="rId203" Type="http://schemas.openxmlformats.org/officeDocument/2006/relationships/image" Target="../media/image313.png"/><Relationship Id="rId19" Type="http://schemas.openxmlformats.org/officeDocument/2006/relationships/customXml" Target="../ink/ink208.xml"/><Relationship Id="rId14" Type="http://schemas.openxmlformats.org/officeDocument/2006/relationships/image" Target="../media/image220.png"/><Relationship Id="rId30" Type="http://schemas.openxmlformats.org/officeDocument/2006/relationships/image" Target="../media/image228.png"/><Relationship Id="rId35" Type="http://schemas.openxmlformats.org/officeDocument/2006/relationships/customXml" Target="../ink/ink216.xml"/><Relationship Id="rId56" Type="http://schemas.openxmlformats.org/officeDocument/2006/relationships/customXml" Target="../ink/ink228.xml"/><Relationship Id="rId77" Type="http://schemas.openxmlformats.org/officeDocument/2006/relationships/image" Target="../media/image250.png"/><Relationship Id="rId100" Type="http://schemas.openxmlformats.org/officeDocument/2006/relationships/customXml" Target="../ink/ink250.xml"/><Relationship Id="rId105" Type="http://schemas.openxmlformats.org/officeDocument/2006/relationships/image" Target="../media/image264.png"/><Relationship Id="rId126" Type="http://schemas.openxmlformats.org/officeDocument/2006/relationships/customXml" Target="../ink/ink263.xml"/><Relationship Id="rId147" Type="http://schemas.openxmlformats.org/officeDocument/2006/relationships/image" Target="../media/image285.png"/><Relationship Id="rId168" Type="http://schemas.openxmlformats.org/officeDocument/2006/relationships/customXml" Target="../ink/ink284.xml"/><Relationship Id="rId8" Type="http://schemas.openxmlformats.org/officeDocument/2006/relationships/image" Target="../media/image217.png"/><Relationship Id="rId51" Type="http://schemas.openxmlformats.org/officeDocument/2006/relationships/image" Target="../media/image237.png"/><Relationship Id="rId72" Type="http://schemas.openxmlformats.org/officeDocument/2006/relationships/customXml" Target="../ink/ink236.xml"/><Relationship Id="rId93" Type="http://schemas.openxmlformats.org/officeDocument/2006/relationships/image" Target="../media/image258.png"/><Relationship Id="rId98" Type="http://schemas.openxmlformats.org/officeDocument/2006/relationships/customXml" Target="../ink/ink249.xml"/><Relationship Id="rId121" Type="http://schemas.openxmlformats.org/officeDocument/2006/relationships/image" Target="../media/image272.png"/><Relationship Id="rId142" Type="http://schemas.openxmlformats.org/officeDocument/2006/relationships/customXml" Target="../ink/ink271.xml"/><Relationship Id="rId163" Type="http://schemas.openxmlformats.org/officeDocument/2006/relationships/image" Target="../media/image293.png"/><Relationship Id="rId184" Type="http://schemas.openxmlformats.org/officeDocument/2006/relationships/customXml" Target="../ink/ink292.xml"/><Relationship Id="rId189" Type="http://schemas.openxmlformats.org/officeDocument/2006/relationships/image" Target="../media/image306.png"/><Relationship Id="rId3" Type="http://schemas.openxmlformats.org/officeDocument/2006/relationships/slideLayout" Target="../slideLayouts/slideLayout2.xml"/><Relationship Id="rId25" Type="http://schemas.openxmlformats.org/officeDocument/2006/relationships/customXml" Target="../ink/ink211.xml"/><Relationship Id="rId46" Type="http://schemas.openxmlformats.org/officeDocument/2006/relationships/image" Target="../media/image235.png"/><Relationship Id="rId67" Type="http://schemas.openxmlformats.org/officeDocument/2006/relationships/image" Target="../media/image245.png"/><Relationship Id="rId116" Type="http://schemas.openxmlformats.org/officeDocument/2006/relationships/customXml" Target="../ink/ink258.xml"/><Relationship Id="rId137" Type="http://schemas.openxmlformats.org/officeDocument/2006/relationships/image" Target="../media/image280.png"/><Relationship Id="rId158" Type="http://schemas.openxmlformats.org/officeDocument/2006/relationships/customXml" Target="../ink/ink279.xml"/><Relationship Id="rId20" Type="http://schemas.openxmlformats.org/officeDocument/2006/relationships/image" Target="../media/image223.png"/><Relationship Id="rId41" Type="http://schemas.openxmlformats.org/officeDocument/2006/relationships/customXml" Target="../ink/ink220.xml"/><Relationship Id="rId62" Type="http://schemas.openxmlformats.org/officeDocument/2006/relationships/customXml" Target="../ink/ink231.xml"/><Relationship Id="rId83" Type="http://schemas.openxmlformats.org/officeDocument/2006/relationships/image" Target="../media/image253.png"/><Relationship Id="rId88" Type="http://schemas.openxmlformats.org/officeDocument/2006/relationships/customXml" Target="../ink/ink244.xml"/><Relationship Id="rId111" Type="http://schemas.openxmlformats.org/officeDocument/2006/relationships/image" Target="../media/image267.png"/><Relationship Id="rId132" Type="http://schemas.openxmlformats.org/officeDocument/2006/relationships/customXml" Target="../ink/ink266.xml"/><Relationship Id="rId153" Type="http://schemas.openxmlformats.org/officeDocument/2006/relationships/image" Target="../media/image288.png"/><Relationship Id="rId174" Type="http://schemas.openxmlformats.org/officeDocument/2006/relationships/customXml" Target="../ink/ink287.xml"/><Relationship Id="rId179" Type="http://schemas.openxmlformats.org/officeDocument/2006/relationships/image" Target="../media/image301.png"/><Relationship Id="rId195" Type="http://schemas.openxmlformats.org/officeDocument/2006/relationships/image" Target="../media/image309.png"/><Relationship Id="rId190" Type="http://schemas.openxmlformats.org/officeDocument/2006/relationships/customXml" Target="../ink/ink295.xml"/><Relationship Id="rId15" Type="http://schemas.openxmlformats.org/officeDocument/2006/relationships/customXml" Target="../ink/ink206.xml"/><Relationship Id="rId36" Type="http://schemas.openxmlformats.org/officeDocument/2006/relationships/image" Target="../media/image231.png"/><Relationship Id="rId57" Type="http://schemas.openxmlformats.org/officeDocument/2006/relationships/image" Target="../media/image240.png"/><Relationship Id="rId106" Type="http://schemas.openxmlformats.org/officeDocument/2006/relationships/customXml" Target="../ink/ink253.xml"/><Relationship Id="rId127" Type="http://schemas.openxmlformats.org/officeDocument/2006/relationships/image" Target="../media/image275.png"/><Relationship Id="rId10" Type="http://schemas.openxmlformats.org/officeDocument/2006/relationships/image" Target="../media/image218.png"/><Relationship Id="rId31" Type="http://schemas.openxmlformats.org/officeDocument/2006/relationships/customXml" Target="../ink/ink214.xml"/><Relationship Id="rId52" Type="http://schemas.openxmlformats.org/officeDocument/2006/relationships/customXml" Target="../ink/ink226.xml"/><Relationship Id="rId73" Type="http://schemas.openxmlformats.org/officeDocument/2006/relationships/image" Target="../media/image248.png"/><Relationship Id="rId78" Type="http://schemas.openxmlformats.org/officeDocument/2006/relationships/customXml" Target="../ink/ink239.xml"/><Relationship Id="rId94" Type="http://schemas.openxmlformats.org/officeDocument/2006/relationships/customXml" Target="../ink/ink247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261.xml"/><Relationship Id="rId143" Type="http://schemas.openxmlformats.org/officeDocument/2006/relationships/image" Target="../media/image283.png"/><Relationship Id="rId148" Type="http://schemas.openxmlformats.org/officeDocument/2006/relationships/customXml" Target="../ink/ink274.xml"/><Relationship Id="rId164" Type="http://schemas.openxmlformats.org/officeDocument/2006/relationships/customXml" Target="../ink/ink282.xml"/><Relationship Id="rId169" Type="http://schemas.openxmlformats.org/officeDocument/2006/relationships/image" Target="../media/image296.png"/><Relationship Id="rId185" Type="http://schemas.openxmlformats.org/officeDocument/2006/relationships/image" Target="../media/image304.png"/><Relationship Id="rId4" Type="http://schemas.openxmlformats.org/officeDocument/2006/relationships/image" Target="../media/image4.jpeg"/><Relationship Id="rId9" Type="http://schemas.openxmlformats.org/officeDocument/2006/relationships/customXml" Target="../ink/ink203.xml"/><Relationship Id="rId180" Type="http://schemas.openxmlformats.org/officeDocument/2006/relationships/customXml" Target="../ink/ink290.xml"/><Relationship Id="rId26" Type="http://schemas.openxmlformats.org/officeDocument/2006/relationships/image" Target="../media/image226.png"/><Relationship Id="rId47" Type="http://schemas.openxmlformats.org/officeDocument/2006/relationships/customXml" Target="../ink/ink223.xml"/><Relationship Id="rId68" Type="http://schemas.openxmlformats.org/officeDocument/2006/relationships/customXml" Target="../ink/ink234.xml"/><Relationship Id="rId89" Type="http://schemas.openxmlformats.org/officeDocument/2006/relationships/image" Target="../media/image256.png"/><Relationship Id="rId112" Type="http://schemas.openxmlformats.org/officeDocument/2006/relationships/customXml" Target="../ink/ink256.xml"/><Relationship Id="rId133" Type="http://schemas.openxmlformats.org/officeDocument/2006/relationships/image" Target="../media/image278.png"/><Relationship Id="rId154" Type="http://schemas.openxmlformats.org/officeDocument/2006/relationships/customXml" Target="../ink/ink277.xml"/><Relationship Id="rId175" Type="http://schemas.openxmlformats.org/officeDocument/2006/relationships/image" Target="../media/image299.png"/><Relationship Id="rId196" Type="http://schemas.openxmlformats.org/officeDocument/2006/relationships/customXml" Target="../ink/ink298.xml"/><Relationship Id="rId200" Type="http://schemas.openxmlformats.org/officeDocument/2006/relationships/customXml" Target="../ink/ink300.xml"/><Relationship Id="rId16" Type="http://schemas.openxmlformats.org/officeDocument/2006/relationships/image" Target="../media/image221.png"/><Relationship Id="rId37" Type="http://schemas.openxmlformats.org/officeDocument/2006/relationships/customXml" Target="../ink/ink217.xml"/><Relationship Id="rId58" Type="http://schemas.openxmlformats.org/officeDocument/2006/relationships/customXml" Target="../ink/ink229.xml"/><Relationship Id="rId79" Type="http://schemas.openxmlformats.org/officeDocument/2006/relationships/image" Target="../media/image251.png"/><Relationship Id="rId102" Type="http://schemas.openxmlformats.org/officeDocument/2006/relationships/customXml" Target="../ink/ink251.xml"/><Relationship Id="rId123" Type="http://schemas.openxmlformats.org/officeDocument/2006/relationships/image" Target="../media/image273.png"/><Relationship Id="rId144" Type="http://schemas.openxmlformats.org/officeDocument/2006/relationships/customXml" Target="../ink/ink272.xml"/><Relationship Id="rId90" Type="http://schemas.openxmlformats.org/officeDocument/2006/relationships/customXml" Target="../ink/ink245.xml"/><Relationship Id="rId165" Type="http://schemas.openxmlformats.org/officeDocument/2006/relationships/image" Target="../media/image294.png"/><Relationship Id="rId186" Type="http://schemas.openxmlformats.org/officeDocument/2006/relationships/customXml" Target="../ink/ink293.xml"/><Relationship Id="rId27" Type="http://schemas.openxmlformats.org/officeDocument/2006/relationships/customXml" Target="../ink/ink212.xml"/><Relationship Id="rId48" Type="http://schemas.openxmlformats.org/officeDocument/2006/relationships/image" Target="../media/image236.png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34" Type="http://schemas.openxmlformats.org/officeDocument/2006/relationships/customXml" Target="../ink/ink267.xml"/><Relationship Id="rId80" Type="http://schemas.openxmlformats.org/officeDocument/2006/relationships/customXml" Target="../ink/ink240.xml"/><Relationship Id="rId155" Type="http://schemas.openxmlformats.org/officeDocument/2006/relationships/image" Target="../media/image289.png"/><Relationship Id="rId176" Type="http://schemas.openxmlformats.org/officeDocument/2006/relationships/customXml" Target="../ink/ink288.xml"/><Relationship Id="rId197" Type="http://schemas.openxmlformats.org/officeDocument/2006/relationships/image" Target="../media/image310.png"/><Relationship Id="rId201" Type="http://schemas.openxmlformats.org/officeDocument/2006/relationships/image" Target="../media/image312.png"/><Relationship Id="rId17" Type="http://schemas.openxmlformats.org/officeDocument/2006/relationships/customXml" Target="../ink/ink207.xml"/><Relationship Id="rId38" Type="http://schemas.openxmlformats.org/officeDocument/2006/relationships/customXml" Target="../ink/ink218.xml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24" Type="http://schemas.openxmlformats.org/officeDocument/2006/relationships/customXml" Target="../ink/ink262.xml"/><Relationship Id="rId70" Type="http://schemas.openxmlformats.org/officeDocument/2006/relationships/customXml" Target="../ink/ink235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66" Type="http://schemas.openxmlformats.org/officeDocument/2006/relationships/customXml" Target="../ink/ink283.xml"/><Relationship Id="rId187" Type="http://schemas.openxmlformats.org/officeDocument/2006/relationships/image" Target="../media/image305.png"/><Relationship Id="rId1" Type="http://schemas.microsoft.com/office/2007/relationships/media" Target="../media/media3.mp4"/><Relationship Id="rId28" Type="http://schemas.openxmlformats.org/officeDocument/2006/relationships/image" Target="../media/image227.png"/><Relationship Id="rId49" Type="http://schemas.openxmlformats.org/officeDocument/2006/relationships/customXml" Target="../ink/ink224.xml"/><Relationship Id="rId114" Type="http://schemas.openxmlformats.org/officeDocument/2006/relationships/customXml" Target="../ink/ink257.xml"/><Relationship Id="rId60" Type="http://schemas.openxmlformats.org/officeDocument/2006/relationships/customXml" Target="../ink/ink230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56" Type="http://schemas.openxmlformats.org/officeDocument/2006/relationships/customXml" Target="../ink/ink278.xml"/><Relationship Id="rId177" Type="http://schemas.openxmlformats.org/officeDocument/2006/relationships/image" Target="../media/image300.png"/><Relationship Id="rId198" Type="http://schemas.openxmlformats.org/officeDocument/2006/relationships/customXml" Target="../ink/ink299.xml"/><Relationship Id="rId202" Type="http://schemas.openxmlformats.org/officeDocument/2006/relationships/customXml" Target="../ink/ink301.xml"/><Relationship Id="rId18" Type="http://schemas.openxmlformats.org/officeDocument/2006/relationships/image" Target="../media/image222.png"/><Relationship Id="rId39" Type="http://schemas.openxmlformats.org/officeDocument/2006/relationships/customXml" Target="../ink/ink219.xml"/><Relationship Id="rId50" Type="http://schemas.openxmlformats.org/officeDocument/2006/relationships/customXml" Target="../ink/ink225.xml"/><Relationship Id="rId104" Type="http://schemas.openxmlformats.org/officeDocument/2006/relationships/customXml" Target="../ink/ink252.xml"/><Relationship Id="rId125" Type="http://schemas.openxmlformats.org/officeDocument/2006/relationships/image" Target="../media/image274.png"/><Relationship Id="rId146" Type="http://schemas.openxmlformats.org/officeDocument/2006/relationships/customXml" Target="../ink/ink273.xml"/><Relationship Id="rId167" Type="http://schemas.openxmlformats.org/officeDocument/2006/relationships/image" Target="../media/image295.png"/><Relationship Id="rId188" Type="http://schemas.openxmlformats.org/officeDocument/2006/relationships/customXml" Target="../ink/ink294.xml"/><Relationship Id="rId71" Type="http://schemas.openxmlformats.org/officeDocument/2006/relationships/image" Target="../media/image247.png"/><Relationship Id="rId92" Type="http://schemas.openxmlformats.org/officeDocument/2006/relationships/customXml" Target="../ink/ink24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7.xml"/><Relationship Id="rId21" Type="http://schemas.openxmlformats.org/officeDocument/2006/relationships/customXml" Target="../ink/ink309.xml"/><Relationship Id="rId42" Type="http://schemas.openxmlformats.org/officeDocument/2006/relationships/image" Target="../media/image333.png"/><Relationship Id="rId63" Type="http://schemas.openxmlformats.org/officeDocument/2006/relationships/customXml" Target="../ink/ink330.xml"/><Relationship Id="rId84" Type="http://schemas.openxmlformats.org/officeDocument/2006/relationships/image" Target="../media/image354.png"/><Relationship Id="rId138" Type="http://schemas.openxmlformats.org/officeDocument/2006/relationships/customXml" Target="../ink/ink368.xml"/><Relationship Id="rId159" Type="http://schemas.openxmlformats.org/officeDocument/2006/relationships/customXml" Target="../ink/ink380.xml"/><Relationship Id="rId170" Type="http://schemas.openxmlformats.org/officeDocument/2006/relationships/customXml" Target="../ink/ink386.xml"/><Relationship Id="rId191" Type="http://schemas.openxmlformats.org/officeDocument/2006/relationships/image" Target="../media/image401.png"/><Relationship Id="rId107" Type="http://schemas.openxmlformats.org/officeDocument/2006/relationships/customXml" Target="../ink/ink352.xml"/><Relationship Id="rId11" Type="http://schemas.openxmlformats.org/officeDocument/2006/relationships/customXml" Target="../ink/ink304.xml"/><Relationship Id="rId32" Type="http://schemas.openxmlformats.org/officeDocument/2006/relationships/image" Target="../media/image328.png"/><Relationship Id="rId53" Type="http://schemas.openxmlformats.org/officeDocument/2006/relationships/customXml" Target="../ink/ink325.xml"/><Relationship Id="rId74" Type="http://schemas.openxmlformats.org/officeDocument/2006/relationships/image" Target="../media/image349.png"/><Relationship Id="rId128" Type="http://schemas.openxmlformats.org/officeDocument/2006/relationships/customXml" Target="../ink/ink363.xml"/><Relationship Id="rId149" Type="http://schemas.openxmlformats.org/officeDocument/2006/relationships/image" Target="../media/image382.png"/><Relationship Id="rId5" Type="http://schemas.openxmlformats.org/officeDocument/2006/relationships/image" Target="../media/image4.jpeg"/><Relationship Id="rId95" Type="http://schemas.openxmlformats.org/officeDocument/2006/relationships/customXml" Target="../ink/ink346.xml"/><Relationship Id="rId160" Type="http://schemas.openxmlformats.org/officeDocument/2006/relationships/customXml" Target="../ink/ink381.xml"/><Relationship Id="rId181" Type="http://schemas.openxmlformats.org/officeDocument/2006/relationships/image" Target="../media/image396.png"/><Relationship Id="rId22" Type="http://schemas.openxmlformats.org/officeDocument/2006/relationships/image" Target="../media/image323.png"/><Relationship Id="rId43" Type="http://schemas.openxmlformats.org/officeDocument/2006/relationships/customXml" Target="../ink/ink320.xml"/><Relationship Id="rId64" Type="http://schemas.openxmlformats.org/officeDocument/2006/relationships/image" Target="../media/image344.png"/><Relationship Id="rId118" Type="http://schemas.openxmlformats.org/officeDocument/2006/relationships/image" Target="../media/image371.png"/><Relationship Id="rId139" Type="http://schemas.openxmlformats.org/officeDocument/2006/relationships/image" Target="../media/image379.png"/><Relationship Id="rId85" Type="http://schemas.openxmlformats.org/officeDocument/2006/relationships/customXml" Target="../ink/ink341.xml"/><Relationship Id="rId150" Type="http://schemas.openxmlformats.org/officeDocument/2006/relationships/customXml" Target="../ink/ink374.xml"/><Relationship Id="rId171" Type="http://schemas.openxmlformats.org/officeDocument/2006/relationships/image" Target="../media/image391.png"/><Relationship Id="rId12" Type="http://schemas.openxmlformats.org/officeDocument/2006/relationships/image" Target="../media/image318.png"/><Relationship Id="rId33" Type="http://schemas.openxmlformats.org/officeDocument/2006/relationships/customXml" Target="../ink/ink315.xml"/><Relationship Id="rId108" Type="http://schemas.openxmlformats.org/officeDocument/2006/relationships/image" Target="../media/image366.png"/><Relationship Id="rId129" Type="http://schemas.openxmlformats.org/officeDocument/2006/relationships/image" Target="../media/image301.png"/><Relationship Id="rId54" Type="http://schemas.openxmlformats.org/officeDocument/2006/relationships/image" Target="../media/image339.png"/><Relationship Id="rId75" Type="http://schemas.openxmlformats.org/officeDocument/2006/relationships/customXml" Target="../ink/ink336.xml"/><Relationship Id="rId96" Type="http://schemas.openxmlformats.org/officeDocument/2006/relationships/image" Target="../media/image360.png"/><Relationship Id="rId140" Type="http://schemas.openxmlformats.org/officeDocument/2006/relationships/customXml" Target="../ink/ink369.xml"/><Relationship Id="rId161" Type="http://schemas.openxmlformats.org/officeDocument/2006/relationships/image" Target="../media/image386.png"/><Relationship Id="rId182" Type="http://schemas.openxmlformats.org/officeDocument/2006/relationships/customXml" Target="../ink/ink392.xml"/><Relationship Id="rId6" Type="http://schemas.openxmlformats.org/officeDocument/2006/relationships/image" Target="../media/image315.png"/><Relationship Id="rId23" Type="http://schemas.openxmlformats.org/officeDocument/2006/relationships/customXml" Target="../ink/ink310.xml"/><Relationship Id="rId119" Type="http://schemas.openxmlformats.org/officeDocument/2006/relationships/customXml" Target="../ink/ink358.xml"/><Relationship Id="rId44" Type="http://schemas.openxmlformats.org/officeDocument/2006/relationships/image" Target="../media/image334.png"/><Relationship Id="rId65" Type="http://schemas.openxmlformats.org/officeDocument/2006/relationships/customXml" Target="../ink/ink331.xml"/><Relationship Id="rId86" Type="http://schemas.openxmlformats.org/officeDocument/2006/relationships/image" Target="../media/image355.png"/><Relationship Id="rId130" Type="http://schemas.openxmlformats.org/officeDocument/2006/relationships/customXml" Target="../ink/ink364.xml"/><Relationship Id="rId151" Type="http://schemas.openxmlformats.org/officeDocument/2006/relationships/customXml" Target="../ink/ink375.xml"/><Relationship Id="rId172" Type="http://schemas.openxmlformats.org/officeDocument/2006/relationships/customXml" Target="../ink/ink387.xml"/><Relationship Id="rId13" Type="http://schemas.openxmlformats.org/officeDocument/2006/relationships/customXml" Target="../ink/ink305.xml"/><Relationship Id="rId18" Type="http://schemas.openxmlformats.org/officeDocument/2006/relationships/image" Target="../media/image321.png"/><Relationship Id="rId39" Type="http://schemas.openxmlformats.org/officeDocument/2006/relationships/customXml" Target="../ink/ink318.xml"/><Relationship Id="rId109" Type="http://schemas.openxmlformats.org/officeDocument/2006/relationships/customXml" Target="../ink/ink353.xml"/><Relationship Id="rId34" Type="http://schemas.openxmlformats.org/officeDocument/2006/relationships/image" Target="../media/image329.png"/><Relationship Id="rId50" Type="http://schemas.openxmlformats.org/officeDocument/2006/relationships/image" Target="../media/image337.png"/><Relationship Id="rId55" Type="http://schemas.openxmlformats.org/officeDocument/2006/relationships/customXml" Target="../ink/ink326.xml"/><Relationship Id="rId76" Type="http://schemas.openxmlformats.org/officeDocument/2006/relationships/image" Target="../media/image350.png"/><Relationship Id="rId97" Type="http://schemas.openxmlformats.org/officeDocument/2006/relationships/customXml" Target="../ink/ink347.xml"/><Relationship Id="rId104" Type="http://schemas.openxmlformats.org/officeDocument/2006/relationships/image" Target="../media/image364.png"/><Relationship Id="rId120" Type="http://schemas.openxmlformats.org/officeDocument/2006/relationships/image" Target="../media/image372.png"/><Relationship Id="rId125" Type="http://schemas.openxmlformats.org/officeDocument/2006/relationships/customXml" Target="../ink/ink361.xml"/><Relationship Id="rId141" Type="http://schemas.openxmlformats.org/officeDocument/2006/relationships/image" Target="../media/image300.png"/><Relationship Id="rId146" Type="http://schemas.openxmlformats.org/officeDocument/2006/relationships/customXml" Target="../ink/ink372.xml"/><Relationship Id="rId167" Type="http://schemas.openxmlformats.org/officeDocument/2006/relationships/image" Target="../media/image389.png"/><Relationship Id="rId188" Type="http://schemas.openxmlformats.org/officeDocument/2006/relationships/customXml" Target="../ink/ink395.xml"/><Relationship Id="rId7" Type="http://schemas.openxmlformats.org/officeDocument/2006/relationships/customXml" Target="../ink/ink302.xml"/><Relationship Id="rId71" Type="http://schemas.openxmlformats.org/officeDocument/2006/relationships/customXml" Target="../ink/ink334.xml"/><Relationship Id="rId92" Type="http://schemas.openxmlformats.org/officeDocument/2006/relationships/image" Target="../media/image358.png"/><Relationship Id="rId162" Type="http://schemas.openxmlformats.org/officeDocument/2006/relationships/customXml" Target="../ink/ink382.xml"/><Relationship Id="rId183" Type="http://schemas.openxmlformats.org/officeDocument/2006/relationships/image" Target="../media/image397.png"/><Relationship Id="rId2" Type="http://schemas.openxmlformats.org/officeDocument/2006/relationships/video" Target="../media/media4.mp4"/><Relationship Id="rId29" Type="http://schemas.openxmlformats.org/officeDocument/2006/relationships/customXml" Target="../ink/ink313.xml"/><Relationship Id="rId24" Type="http://schemas.openxmlformats.org/officeDocument/2006/relationships/image" Target="../media/image324.png"/><Relationship Id="rId40" Type="http://schemas.openxmlformats.org/officeDocument/2006/relationships/image" Target="../media/image332.png"/><Relationship Id="rId45" Type="http://schemas.openxmlformats.org/officeDocument/2006/relationships/customXml" Target="../ink/ink321.xml"/><Relationship Id="rId66" Type="http://schemas.openxmlformats.org/officeDocument/2006/relationships/image" Target="../media/image345.png"/><Relationship Id="rId87" Type="http://schemas.openxmlformats.org/officeDocument/2006/relationships/customXml" Target="../ink/ink342.xml"/><Relationship Id="rId110" Type="http://schemas.openxmlformats.org/officeDocument/2006/relationships/image" Target="../media/image367.png"/><Relationship Id="rId115" Type="http://schemas.openxmlformats.org/officeDocument/2006/relationships/customXml" Target="../ink/ink356.xml"/><Relationship Id="rId131" Type="http://schemas.openxmlformats.org/officeDocument/2006/relationships/image" Target="../media/image376.png"/><Relationship Id="rId136" Type="http://schemas.openxmlformats.org/officeDocument/2006/relationships/customXml" Target="../ink/ink367.xml"/><Relationship Id="rId157" Type="http://schemas.openxmlformats.org/officeDocument/2006/relationships/customXml" Target="../ink/ink379.xml"/><Relationship Id="rId178" Type="http://schemas.openxmlformats.org/officeDocument/2006/relationships/customXml" Target="../ink/ink390.xml"/><Relationship Id="rId61" Type="http://schemas.openxmlformats.org/officeDocument/2006/relationships/customXml" Target="../ink/ink329.xml"/><Relationship Id="rId82" Type="http://schemas.openxmlformats.org/officeDocument/2006/relationships/image" Target="../media/image353.png"/><Relationship Id="rId152" Type="http://schemas.openxmlformats.org/officeDocument/2006/relationships/image" Target="../media/image383.png"/><Relationship Id="rId173" Type="http://schemas.openxmlformats.org/officeDocument/2006/relationships/image" Target="../media/image392.png"/><Relationship Id="rId19" Type="http://schemas.openxmlformats.org/officeDocument/2006/relationships/customXml" Target="../ink/ink308.xml"/><Relationship Id="rId14" Type="http://schemas.openxmlformats.org/officeDocument/2006/relationships/image" Target="../media/image319.png"/><Relationship Id="rId30" Type="http://schemas.openxmlformats.org/officeDocument/2006/relationships/image" Target="../media/image327.png"/><Relationship Id="rId35" Type="http://schemas.openxmlformats.org/officeDocument/2006/relationships/customXml" Target="../ink/ink316.xml"/><Relationship Id="rId56" Type="http://schemas.openxmlformats.org/officeDocument/2006/relationships/image" Target="../media/image340.png"/><Relationship Id="rId77" Type="http://schemas.openxmlformats.org/officeDocument/2006/relationships/customXml" Target="../ink/ink337.xml"/><Relationship Id="rId100" Type="http://schemas.openxmlformats.org/officeDocument/2006/relationships/image" Target="../media/image362.png"/><Relationship Id="rId105" Type="http://schemas.openxmlformats.org/officeDocument/2006/relationships/customXml" Target="../ink/ink351.xml"/><Relationship Id="rId126" Type="http://schemas.openxmlformats.org/officeDocument/2006/relationships/customXml" Target="../ink/ink362.xml"/><Relationship Id="rId147" Type="http://schemas.openxmlformats.org/officeDocument/2006/relationships/image" Target="../media/image240.png"/><Relationship Id="rId168" Type="http://schemas.openxmlformats.org/officeDocument/2006/relationships/customXml" Target="../ink/ink385.xml"/><Relationship Id="rId8" Type="http://schemas.openxmlformats.org/officeDocument/2006/relationships/image" Target="../media/image316.png"/><Relationship Id="rId51" Type="http://schemas.openxmlformats.org/officeDocument/2006/relationships/customXml" Target="../ink/ink324.xml"/><Relationship Id="rId72" Type="http://schemas.openxmlformats.org/officeDocument/2006/relationships/image" Target="../media/image348.png"/><Relationship Id="rId93" Type="http://schemas.openxmlformats.org/officeDocument/2006/relationships/customXml" Target="../ink/ink345.xml"/><Relationship Id="rId98" Type="http://schemas.openxmlformats.org/officeDocument/2006/relationships/image" Target="../media/image361.png"/><Relationship Id="rId121" Type="http://schemas.openxmlformats.org/officeDocument/2006/relationships/customXml" Target="../ink/ink359.xml"/><Relationship Id="rId142" Type="http://schemas.openxmlformats.org/officeDocument/2006/relationships/customXml" Target="../ink/ink370.xml"/><Relationship Id="rId163" Type="http://schemas.openxmlformats.org/officeDocument/2006/relationships/image" Target="../media/image387.png"/><Relationship Id="rId184" Type="http://schemas.openxmlformats.org/officeDocument/2006/relationships/customXml" Target="../ink/ink393.xml"/><Relationship Id="rId189" Type="http://schemas.openxmlformats.org/officeDocument/2006/relationships/image" Target="../media/image400.png"/><Relationship Id="rId3" Type="http://schemas.openxmlformats.org/officeDocument/2006/relationships/slideLayout" Target="../slideLayouts/slideLayout2.xml"/><Relationship Id="rId25" Type="http://schemas.openxmlformats.org/officeDocument/2006/relationships/customXml" Target="../ink/ink311.xml"/><Relationship Id="rId46" Type="http://schemas.openxmlformats.org/officeDocument/2006/relationships/image" Target="../media/image335.png"/><Relationship Id="rId67" Type="http://schemas.openxmlformats.org/officeDocument/2006/relationships/customXml" Target="../ink/ink332.xml"/><Relationship Id="rId116" Type="http://schemas.openxmlformats.org/officeDocument/2006/relationships/image" Target="../media/image370.png"/><Relationship Id="rId137" Type="http://schemas.openxmlformats.org/officeDocument/2006/relationships/image" Target="../media/image307.png"/><Relationship Id="rId158" Type="http://schemas.openxmlformats.org/officeDocument/2006/relationships/image" Target="../media/image385.png"/><Relationship Id="rId20" Type="http://schemas.openxmlformats.org/officeDocument/2006/relationships/image" Target="../media/image322.png"/><Relationship Id="rId41" Type="http://schemas.openxmlformats.org/officeDocument/2006/relationships/customXml" Target="../ink/ink319.xml"/><Relationship Id="rId62" Type="http://schemas.openxmlformats.org/officeDocument/2006/relationships/image" Target="../media/image343.png"/><Relationship Id="rId83" Type="http://schemas.openxmlformats.org/officeDocument/2006/relationships/customXml" Target="../ink/ink340.xml"/><Relationship Id="rId88" Type="http://schemas.openxmlformats.org/officeDocument/2006/relationships/image" Target="../media/image356.png"/><Relationship Id="rId111" Type="http://schemas.openxmlformats.org/officeDocument/2006/relationships/customXml" Target="../ink/ink354.xml"/><Relationship Id="rId132" Type="http://schemas.openxmlformats.org/officeDocument/2006/relationships/customXml" Target="../ink/ink365.xml"/><Relationship Id="rId153" Type="http://schemas.openxmlformats.org/officeDocument/2006/relationships/customXml" Target="../ink/ink376.xml"/><Relationship Id="rId174" Type="http://schemas.openxmlformats.org/officeDocument/2006/relationships/customXml" Target="../ink/ink388.xml"/><Relationship Id="rId179" Type="http://schemas.openxmlformats.org/officeDocument/2006/relationships/image" Target="../media/image395.png"/><Relationship Id="rId190" Type="http://schemas.openxmlformats.org/officeDocument/2006/relationships/customXml" Target="../ink/ink396.xml"/><Relationship Id="rId15" Type="http://schemas.openxmlformats.org/officeDocument/2006/relationships/customXml" Target="../ink/ink306.xml"/><Relationship Id="rId36" Type="http://schemas.openxmlformats.org/officeDocument/2006/relationships/image" Target="../media/image330.png"/><Relationship Id="rId57" Type="http://schemas.openxmlformats.org/officeDocument/2006/relationships/customXml" Target="../ink/ink327.xml"/><Relationship Id="rId106" Type="http://schemas.openxmlformats.org/officeDocument/2006/relationships/image" Target="../media/image365.png"/><Relationship Id="rId127" Type="http://schemas.openxmlformats.org/officeDocument/2006/relationships/image" Target="../media/image375.png"/><Relationship Id="rId10" Type="http://schemas.openxmlformats.org/officeDocument/2006/relationships/image" Target="../media/image317.png"/><Relationship Id="rId31" Type="http://schemas.openxmlformats.org/officeDocument/2006/relationships/customXml" Target="../ink/ink314.xml"/><Relationship Id="rId52" Type="http://schemas.openxmlformats.org/officeDocument/2006/relationships/image" Target="../media/image338.png"/><Relationship Id="rId73" Type="http://schemas.openxmlformats.org/officeDocument/2006/relationships/customXml" Target="../ink/ink335.xml"/><Relationship Id="rId78" Type="http://schemas.openxmlformats.org/officeDocument/2006/relationships/image" Target="../media/image351.png"/><Relationship Id="rId94" Type="http://schemas.openxmlformats.org/officeDocument/2006/relationships/image" Target="../media/image359.png"/><Relationship Id="rId99" Type="http://schemas.openxmlformats.org/officeDocument/2006/relationships/customXml" Target="../ink/ink348.xml"/><Relationship Id="rId101" Type="http://schemas.openxmlformats.org/officeDocument/2006/relationships/customXml" Target="../ink/ink349.xml"/><Relationship Id="rId122" Type="http://schemas.openxmlformats.org/officeDocument/2006/relationships/image" Target="../media/image373.png"/><Relationship Id="rId143" Type="http://schemas.openxmlformats.org/officeDocument/2006/relationships/image" Target="../media/image380.png"/><Relationship Id="rId148" Type="http://schemas.openxmlformats.org/officeDocument/2006/relationships/customXml" Target="../ink/ink373.xml"/><Relationship Id="rId164" Type="http://schemas.openxmlformats.org/officeDocument/2006/relationships/customXml" Target="../ink/ink383.xml"/><Relationship Id="rId169" Type="http://schemas.openxmlformats.org/officeDocument/2006/relationships/image" Target="../media/image390.png"/><Relationship Id="rId185" Type="http://schemas.openxmlformats.org/officeDocument/2006/relationships/image" Target="../media/image398.png"/><Relationship Id="rId4" Type="http://schemas.openxmlformats.org/officeDocument/2006/relationships/image" Target="../media/image314.png"/><Relationship Id="rId9" Type="http://schemas.openxmlformats.org/officeDocument/2006/relationships/customXml" Target="../ink/ink303.xml"/><Relationship Id="rId180" Type="http://schemas.openxmlformats.org/officeDocument/2006/relationships/customXml" Target="../ink/ink391.xml"/><Relationship Id="rId26" Type="http://schemas.openxmlformats.org/officeDocument/2006/relationships/image" Target="../media/image325.png"/><Relationship Id="rId47" Type="http://schemas.openxmlformats.org/officeDocument/2006/relationships/customXml" Target="../ink/ink322.xml"/><Relationship Id="rId68" Type="http://schemas.openxmlformats.org/officeDocument/2006/relationships/image" Target="../media/image346.png"/><Relationship Id="rId89" Type="http://schemas.openxmlformats.org/officeDocument/2006/relationships/customXml" Target="../ink/ink343.xml"/><Relationship Id="rId112" Type="http://schemas.openxmlformats.org/officeDocument/2006/relationships/image" Target="../media/image368.png"/><Relationship Id="rId133" Type="http://schemas.openxmlformats.org/officeDocument/2006/relationships/image" Target="../media/image377.png"/><Relationship Id="rId154" Type="http://schemas.openxmlformats.org/officeDocument/2006/relationships/customXml" Target="../ink/ink377.xml"/><Relationship Id="rId175" Type="http://schemas.openxmlformats.org/officeDocument/2006/relationships/image" Target="../media/image393.png"/><Relationship Id="rId16" Type="http://schemas.openxmlformats.org/officeDocument/2006/relationships/image" Target="../media/image320.png"/><Relationship Id="rId37" Type="http://schemas.openxmlformats.org/officeDocument/2006/relationships/customXml" Target="../ink/ink317.xml"/><Relationship Id="rId58" Type="http://schemas.openxmlformats.org/officeDocument/2006/relationships/image" Target="../media/image341.png"/><Relationship Id="rId79" Type="http://schemas.openxmlformats.org/officeDocument/2006/relationships/customXml" Target="../ink/ink338.xml"/><Relationship Id="rId102" Type="http://schemas.openxmlformats.org/officeDocument/2006/relationships/image" Target="../media/image363.png"/><Relationship Id="rId123" Type="http://schemas.openxmlformats.org/officeDocument/2006/relationships/customXml" Target="../ink/ink360.xml"/><Relationship Id="rId144" Type="http://schemas.openxmlformats.org/officeDocument/2006/relationships/customXml" Target="../ink/ink371.xml"/><Relationship Id="rId90" Type="http://schemas.openxmlformats.org/officeDocument/2006/relationships/image" Target="../media/image357.png"/><Relationship Id="rId165" Type="http://schemas.openxmlformats.org/officeDocument/2006/relationships/image" Target="../media/image388.png"/><Relationship Id="rId186" Type="http://schemas.openxmlformats.org/officeDocument/2006/relationships/customXml" Target="../ink/ink394.xml"/><Relationship Id="rId27" Type="http://schemas.openxmlformats.org/officeDocument/2006/relationships/customXml" Target="../ink/ink312.xml"/><Relationship Id="rId48" Type="http://schemas.openxmlformats.org/officeDocument/2006/relationships/image" Target="../media/image336.png"/><Relationship Id="rId69" Type="http://schemas.openxmlformats.org/officeDocument/2006/relationships/customXml" Target="../ink/ink333.xml"/><Relationship Id="rId113" Type="http://schemas.openxmlformats.org/officeDocument/2006/relationships/customXml" Target="../ink/ink355.xml"/><Relationship Id="rId134" Type="http://schemas.openxmlformats.org/officeDocument/2006/relationships/customXml" Target="../ink/ink366.xml"/><Relationship Id="rId80" Type="http://schemas.openxmlformats.org/officeDocument/2006/relationships/image" Target="../media/image352.png"/><Relationship Id="rId155" Type="http://schemas.openxmlformats.org/officeDocument/2006/relationships/image" Target="../media/image384.png"/><Relationship Id="rId176" Type="http://schemas.openxmlformats.org/officeDocument/2006/relationships/customXml" Target="../ink/ink389.xml"/><Relationship Id="rId17" Type="http://schemas.openxmlformats.org/officeDocument/2006/relationships/customXml" Target="../ink/ink307.xml"/><Relationship Id="rId38" Type="http://schemas.openxmlformats.org/officeDocument/2006/relationships/image" Target="../media/image331.png"/><Relationship Id="rId59" Type="http://schemas.openxmlformats.org/officeDocument/2006/relationships/customXml" Target="../ink/ink328.xml"/><Relationship Id="rId103" Type="http://schemas.openxmlformats.org/officeDocument/2006/relationships/customXml" Target="../ink/ink350.xml"/><Relationship Id="rId124" Type="http://schemas.openxmlformats.org/officeDocument/2006/relationships/image" Target="../media/image374.png"/><Relationship Id="rId70" Type="http://schemas.openxmlformats.org/officeDocument/2006/relationships/image" Target="../media/image347.png"/><Relationship Id="rId91" Type="http://schemas.openxmlformats.org/officeDocument/2006/relationships/customXml" Target="../ink/ink344.xml"/><Relationship Id="rId145" Type="http://schemas.openxmlformats.org/officeDocument/2006/relationships/image" Target="../media/image381.png"/><Relationship Id="rId166" Type="http://schemas.openxmlformats.org/officeDocument/2006/relationships/customXml" Target="../ink/ink384.xml"/><Relationship Id="rId187" Type="http://schemas.openxmlformats.org/officeDocument/2006/relationships/image" Target="../media/image399.png"/><Relationship Id="rId1" Type="http://schemas.microsoft.com/office/2007/relationships/media" Target="../media/media4.mp4"/><Relationship Id="rId28" Type="http://schemas.openxmlformats.org/officeDocument/2006/relationships/image" Target="../media/image326.png"/><Relationship Id="rId49" Type="http://schemas.openxmlformats.org/officeDocument/2006/relationships/customXml" Target="../ink/ink323.xml"/><Relationship Id="rId114" Type="http://schemas.openxmlformats.org/officeDocument/2006/relationships/image" Target="../media/image369.png"/><Relationship Id="rId60" Type="http://schemas.openxmlformats.org/officeDocument/2006/relationships/image" Target="../media/image342.png"/><Relationship Id="rId81" Type="http://schemas.openxmlformats.org/officeDocument/2006/relationships/customXml" Target="../ink/ink339.xml"/><Relationship Id="rId135" Type="http://schemas.openxmlformats.org/officeDocument/2006/relationships/image" Target="../media/image378.png"/><Relationship Id="rId156" Type="http://schemas.openxmlformats.org/officeDocument/2006/relationships/customXml" Target="../ink/ink378.xml"/><Relationship Id="rId177" Type="http://schemas.openxmlformats.org/officeDocument/2006/relationships/image" Target="../media/image39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5BD18-E694-427B-AD83-9916CDEBC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err="1"/>
              <a:t>텀프로젝트</a:t>
            </a:r>
            <a:r>
              <a:rPr lang="ko-KR" altLang="en-US" sz="4800"/>
              <a:t>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EC9A0A-3E6C-44DF-BDAB-A8099066D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ko-KR" sz="2000"/>
              <a:t>2018115809 </a:t>
            </a:r>
            <a:r>
              <a:rPr lang="ko-KR" altLang="en-US" sz="2000"/>
              <a:t>김도훈</a:t>
            </a:r>
            <a:endParaRPr lang="en-US" altLang="ko-KR" sz="2000"/>
          </a:p>
          <a:p>
            <a:pPr algn="l"/>
            <a:r>
              <a:rPr lang="en-US" altLang="ko-KR" sz="2000"/>
              <a:t>2018116323</a:t>
            </a:r>
            <a:r>
              <a:rPr lang="ko-KR" altLang="en-US" sz="2000"/>
              <a:t> 윤대헌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8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10B67-D470-4901-A33E-E620E9F6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slide master</a:t>
            </a:r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9D5CD9-F7AD-4283-9AAA-BDFB6B5574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87" y="932949"/>
            <a:ext cx="3581004" cy="47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62F4C-AFED-48DE-B21E-166D9C14A1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28"/>
          <a:stretch/>
        </p:blipFill>
        <p:spPr>
          <a:xfrm>
            <a:off x="839935" y="1546674"/>
            <a:ext cx="3613609" cy="420111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D65098-B6B0-4812-8F10-9B87848BB099}"/>
              </a:ext>
            </a:extLst>
          </p:cNvPr>
          <p:cNvGrpSpPr/>
          <p:nvPr/>
        </p:nvGrpSpPr>
        <p:grpSpPr>
          <a:xfrm>
            <a:off x="8571519" y="3228915"/>
            <a:ext cx="289240" cy="124263"/>
            <a:chOff x="8558379" y="3051952"/>
            <a:chExt cx="260280" cy="1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466552-7AAF-4721-9040-3E6C53E229CE}"/>
                    </a:ext>
                  </a:extLst>
                </p14:cNvPr>
                <p14:cNvContentPartPr/>
                <p14:nvPr/>
              </p14:nvContentPartPr>
              <p14:xfrm>
                <a:off x="8758539" y="3051952"/>
                <a:ext cx="60120" cy="74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466552-7AAF-4721-9040-3E6C53E229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50458" y="3044506"/>
                  <a:ext cx="75958" cy="88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2E0669E-D9DA-4F59-9CFF-C701A5458A58}"/>
                    </a:ext>
                  </a:extLst>
                </p14:cNvPr>
                <p14:cNvContentPartPr/>
                <p14:nvPr/>
              </p14:nvContentPartPr>
              <p14:xfrm>
                <a:off x="8605539" y="3081112"/>
                <a:ext cx="173880" cy="342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2E0669E-D9DA-4F59-9CFF-C701A5458A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7444" y="3073612"/>
                  <a:ext cx="189746" cy="48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EB32ADF-E612-45F8-9FDA-6DE8DF727465}"/>
                    </a:ext>
                  </a:extLst>
                </p14:cNvPr>
                <p14:cNvContentPartPr/>
                <p14:nvPr/>
              </p14:nvContentPartPr>
              <p14:xfrm>
                <a:off x="8558379" y="3061312"/>
                <a:ext cx="68040" cy="93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EB32ADF-E612-45F8-9FDA-6DE8DF7274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50240" y="3053860"/>
                  <a:ext cx="83992" cy="1082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D5DB22-626A-49F5-8DD7-190285555E11}"/>
              </a:ext>
            </a:extLst>
          </p:cNvPr>
          <p:cNvSpPr txBox="1"/>
          <p:nvPr/>
        </p:nvSpPr>
        <p:spPr>
          <a:xfrm>
            <a:off x="1992815" y="5996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규칙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D9231-A25F-40E1-9FD1-D325A464AE2D}"/>
              </a:ext>
            </a:extLst>
          </p:cNvPr>
          <p:cNvSpPr txBox="1"/>
          <p:nvPr/>
        </p:nvSpPr>
        <p:spPr>
          <a:xfrm>
            <a:off x="5385709" y="59964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 영상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337775-8C5E-458C-BB81-F550C66F63B7}"/>
              </a:ext>
            </a:extLst>
          </p:cNvPr>
          <p:cNvSpPr txBox="1"/>
          <p:nvPr/>
        </p:nvSpPr>
        <p:spPr>
          <a:xfrm>
            <a:off x="7861887" y="5862860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r>
              <a:rPr lang="ko-KR" altLang="en-US"/>
              <a:t>에 빨간색 화살표가 나오면</a:t>
            </a:r>
            <a:endParaRPr lang="en-US" altLang="ko-KR"/>
          </a:p>
          <a:p>
            <a:r>
              <a:rPr lang="ko-KR" altLang="en-US"/>
              <a:t>조이스틱을 왼쪽으로 움직이면 된다</a:t>
            </a:r>
            <a:r>
              <a:rPr lang="en-US" altLang="ko-KR"/>
              <a:t>.</a:t>
            </a:r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9DAA9FA6-7924-426C-B798-313612DD92F9}"/>
                  </a:ext>
                </a:extLst>
              </p14:cNvPr>
              <p14:cNvContentPartPr/>
              <p14:nvPr/>
            </p14:nvContentPartPr>
            <p14:xfrm>
              <a:off x="10086911" y="1906916"/>
              <a:ext cx="87120" cy="7704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9DAA9FA6-7924-426C-B798-313612DD92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77948" y="1897874"/>
                <a:ext cx="104687" cy="94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7B4C65F1-EB5B-433B-B60E-3F67F5F5B121}"/>
                  </a:ext>
                </a:extLst>
              </p14:cNvPr>
              <p14:cNvContentPartPr/>
              <p14:nvPr/>
            </p14:nvContentPartPr>
            <p14:xfrm>
              <a:off x="10273151" y="2178572"/>
              <a:ext cx="81720" cy="8568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7B4C65F1-EB5B-433B-B60E-3F67F5F5B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64151" y="2169572"/>
                <a:ext cx="9936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8" name="그룹 2067">
            <a:extLst>
              <a:ext uri="{FF2B5EF4-FFF2-40B4-BE49-F238E27FC236}">
                <a16:creationId xmlns:a16="http://schemas.microsoft.com/office/drawing/2014/main" id="{C30603A4-4A4C-4C8D-B8DB-8641EDC470A6}"/>
              </a:ext>
            </a:extLst>
          </p:cNvPr>
          <p:cNvGrpSpPr/>
          <p:nvPr/>
        </p:nvGrpSpPr>
        <p:grpSpPr>
          <a:xfrm>
            <a:off x="8872117" y="1580198"/>
            <a:ext cx="1702080" cy="968040"/>
            <a:chOff x="8872117" y="1580198"/>
            <a:chExt cx="1702080" cy="9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5C569DD-7370-4734-B097-59281210C0A8}"/>
                    </a:ext>
                  </a:extLst>
                </p14:cNvPr>
                <p14:cNvContentPartPr/>
                <p14:nvPr/>
              </p14:nvContentPartPr>
              <p14:xfrm>
                <a:off x="9071711" y="2047316"/>
                <a:ext cx="91800" cy="770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5C569DD-7370-4734-B097-59281210C0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62711" y="2038316"/>
                  <a:ext cx="109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D37796F-6256-4C0E-8486-A4F0202CA10B}"/>
                    </a:ext>
                  </a:extLst>
                </p14:cNvPr>
                <p14:cNvContentPartPr/>
                <p14:nvPr/>
              </p14:nvContentPartPr>
              <p14:xfrm>
                <a:off x="9081431" y="2060996"/>
                <a:ext cx="60120" cy="457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D37796F-6256-4C0E-8486-A4F0202CA1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72431" y="2051996"/>
                  <a:ext cx="77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C4B94A1-5455-46CE-A4DF-C52CC01B4812}"/>
                    </a:ext>
                  </a:extLst>
                </p14:cNvPr>
                <p14:cNvContentPartPr/>
                <p14:nvPr/>
              </p14:nvContentPartPr>
              <p14:xfrm>
                <a:off x="9058751" y="2184476"/>
                <a:ext cx="92880" cy="799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C4B94A1-5455-46CE-A4DF-C52CC01B48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49751" y="2175435"/>
                  <a:ext cx="110520" cy="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0CA1459-BB5E-43FE-AB53-12EE583170CC}"/>
                    </a:ext>
                  </a:extLst>
                </p14:cNvPr>
                <p14:cNvContentPartPr/>
                <p14:nvPr/>
              </p14:nvContentPartPr>
              <p14:xfrm>
                <a:off x="9229031" y="2036876"/>
                <a:ext cx="102600" cy="918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0CA1459-BB5E-43FE-AB53-12EE583170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20031" y="2027911"/>
                  <a:ext cx="120240" cy="109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53A9A0B-3EE4-44F3-AE4F-C66C5E8628E8}"/>
                    </a:ext>
                  </a:extLst>
                </p14:cNvPr>
                <p14:cNvContentPartPr/>
                <p14:nvPr/>
              </p14:nvContentPartPr>
              <p14:xfrm>
                <a:off x="9248831" y="2053076"/>
                <a:ext cx="65520" cy="586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53A9A0B-3EE4-44F3-AE4F-C66C5E8628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39880" y="2044076"/>
                  <a:ext cx="83064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E0674C2-BD2C-4707-818C-DF010BC2F53A}"/>
                    </a:ext>
                  </a:extLst>
                </p14:cNvPr>
                <p14:cNvContentPartPr/>
                <p14:nvPr/>
              </p14:nvContentPartPr>
              <p14:xfrm>
                <a:off x="9281231" y="2103116"/>
                <a:ext cx="18360" cy="5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E0674C2-BD2C-4707-818C-DF010BC2F5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72231" y="2094716"/>
                  <a:ext cx="36000" cy="2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CCFBE39-D86F-4440-8AA9-565D926FCB02}"/>
                    </a:ext>
                  </a:extLst>
                </p14:cNvPr>
                <p14:cNvContentPartPr/>
                <p14:nvPr/>
              </p14:nvContentPartPr>
              <p14:xfrm>
                <a:off x="9229751" y="2185556"/>
                <a:ext cx="93600" cy="74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CCFBE39-D86F-4440-8AA9-565D926FCB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0751" y="2176599"/>
                  <a:ext cx="111240" cy="91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3BF27AD-55BD-436B-ABF7-9695048EAB60}"/>
                    </a:ext>
                  </a:extLst>
                </p14:cNvPr>
                <p14:cNvContentPartPr/>
                <p14:nvPr/>
              </p14:nvContentPartPr>
              <p14:xfrm>
                <a:off x="9408311" y="2042636"/>
                <a:ext cx="96480" cy="813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3BF27AD-55BD-436B-ABF7-9695048EAB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99277" y="2033596"/>
                  <a:ext cx="114186" cy="99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E9C86A4-BCCE-4D1F-9570-2734713405E8}"/>
                    </a:ext>
                  </a:extLst>
                </p14:cNvPr>
                <p14:cNvContentPartPr/>
                <p14:nvPr/>
              </p14:nvContentPartPr>
              <p14:xfrm>
                <a:off x="9419471" y="2041556"/>
                <a:ext cx="79560" cy="612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E9C86A4-BCCE-4D1F-9570-2734713405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10471" y="2032556"/>
                  <a:ext cx="97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32B62FA-2747-4457-8900-4396E0A94F36}"/>
                    </a:ext>
                  </a:extLst>
                </p14:cNvPr>
                <p14:cNvContentPartPr/>
                <p14:nvPr/>
              </p14:nvContentPartPr>
              <p14:xfrm>
                <a:off x="9404351" y="2168636"/>
                <a:ext cx="93240" cy="874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32B62FA-2747-4457-8900-4396E0A94F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95351" y="2159636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EA2E0D2-2290-42B9-85CE-DEE846C161B9}"/>
                    </a:ext>
                  </a:extLst>
                </p14:cNvPr>
                <p14:cNvContentPartPr/>
                <p14:nvPr/>
              </p14:nvContentPartPr>
              <p14:xfrm>
                <a:off x="9416951" y="2183756"/>
                <a:ext cx="57600" cy="66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EA2E0D2-2290-42B9-85CE-DEE846C161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07951" y="2174756"/>
                  <a:ext cx="75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D9FF52A-C666-4434-AEDD-159374E51544}"/>
                    </a:ext>
                  </a:extLst>
                </p14:cNvPr>
                <p14:cNvContentPartPr/>
                <p14:nvPr/>
              </p14:nvContentPartPr>
              <p14:xfrm>
                <a:off x="9578231" y="2043716"/>
                <a:ext cx="98640" cy="802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D9FF52A-C666-4434-AEDD-159374E515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69198" y="2034716"/>
                  <a:ext cx="116345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00BBDA0-4C6D-4E95-B5FD-EFBB4A267571}"/>
                    </a:ext>
                  </a:extLst>
                </p14:cNvPr>
                <p14:cNvContentPartPr/>
                <p14:nvPr/>
              </p14:nvContentPartPr>
              <p14:xfrm>
                <a:off x="9593351" y="2057396"/>
                <a:ext cx="51120" cy="439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00BBDA0-4C6D-4E95-B5FD-EFBB4A267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84351" y="2048469"/>
                  <a:ext cx="68760" cy="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088184D-02E2-4394-820B-0F3607A4C8CA}"/>
                    </a:ext>
                  </a:extLst>
                </p14:cNvPr>
                <p14:cNvContentPartPr/>
                <p14:nvPr/>
              </p14:nvContentPartPr>
              <p14:xfrm>
                <a:off x="9653831" y="2051996"/>
                <a:ext cx="21960" cy="594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088184D-02E2-4394-820B-0F3607A4C8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44831" y="2042996"/>
                  <a:ext cx="39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88AE8D6-074E-436A-B336-4C60B94A09AD}"/>
                    </a:ext>
                  </a:extLst>
                </p14:cNvPr>
                <p14:cNvContentPartPr/>
                <p14:nvPr/>
              </p14:nvContentPartPr>
              <p14:xfrm>
                <a:off x="9574631" y="2180876"/>
                <a:ext cx="101160" cy="842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88AE8D6-074E-436A-B336-4C60B94A09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65631" y="2171837"/>
                  <a:ext cx="118800" cy="101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0F1C9C3-931B-4211-AA43-6EE6CB91C06F}"/>
                    </a:ext>
                  </a:extLst>
                </p14:cNvPr>
                <p14:cNvContentPartPr/>
                <p14:nvPr/>
              </p14:nvContentPartPr>
              <p14:xfrm>
                <a:off x="9743471" y="2041556"/>
                <a:ext cx="105120" cy="853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0F1C9C3-931B-4211-AA43-6EE6CB91C06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34471" y="2032556"/>
                  <a:ext cx="122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1448F3C-05CB-4343-8BFE-CD1A5635FFAF}"/>
                    </a:ext>
                  </a:extLst>
                </p14:cNvPr>
                <p14:cNvContentPartPr/>
                <p14:nvPr/>
              </p14:nvContentPartPr>
              <p14:xfrm>
                <a:off x="9760391" y="2053076"/>
                <a:ext cx="63360" cy="583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1448F3C-05CB-4343-8BFE-CD1A5635FF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51391" y="2044076"/>
                  <a:ext cx="81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80ECB3F-1AAC-434D-966B-5718D77F2100}"/>
                    </a:ext>
                  </a:extLst>
                </p14:cNvPr>
                <p14:cNvContentPartPr/>
                <p14:nvPr/>
              </p14:nvContentPartPr>
              <p14:xfrm>
                <a:off x="9819431" y="2086556"/>
                <a:ext cx="13320" cy="129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80ECB3F-1AAC-434D-966B-5718D77F21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10181" y="2077556"/>
                  <a:ext cx="3145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6010DA24-B504-42D0-9035-FC5C11F0B509}"/>
                    </a:ext>
                  </a:extLst>
                </p14:cNvPr>
                <p14:cNvContentPartPr/>
                <p14:nvPr/>
              </p14:nvContentPartPr>
              <p14:xfrm>
                <a:off x="9741311" y="2183756"/>
                <a:ext cx="102240" cy="777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6010DA24-B504-42D0-9035-FC5C11F0B5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32311" y="2174756"/>
                  <a:ext cx="119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D13B8E8F-1CAA-4B16-8F8F-4B65D812ECA5}"/>
                    </a:ext>
                  </a:extLst>
                </p14:cNvPr>
                <p14:cNvContentPartPr/>
                <p14:nvPr/>
              </p14:nvContentPartPr>
              <p14:xfrm>
                <a:off x="9923111" y="1772996"/>
                <a:ext cx="87840" cy="813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D13B8E8F-1CAA-4B16-8F8F-4B65D812EC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14148" y="1763996"/>
                  <a:ext cx="105408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45CF6A0-7286-4EEF-98F9-1C87A5743C97}"/>
                    </a:ext>
                  </a:extLst>
                </p14:cNvPr>
                <p14:cNvContentPartPr/>
                <p14:nvPr/>
              </p14:nvContentPartPr>
              <p14:xfrm>
                <a:off x="9987911" y="1815476"/>
                <a:ext cx="2880" cy="223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45CF6A0-7286-4EEF-98F9-1C87A5743C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78911" y="1806476"/>
                  <a:ext cx="20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62F5853-6A0A-4063-AF9D-334478595E6D}"/>
                    </a:ext>
                  </a:extLst>
                </p14:cNvPr>
                <p14:cNvContentPartPr/>
                <p14:nvPr/>
              </p14:nvContentPartPr>
              <p14:xfrm>
                <a:off x="9916271" y="1895396"/>
                <a:ext cx="105480" cy="838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62F5853-6A0A-4063-AF9D-334478595E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07271" y="1886396"/>
                  <a:ext cx="123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133D746-1006-44C0-BDB3-59F1D5E1697F}"/>
                    </a:ext>
                  </a:extLst>
                </p14:cNvPr>
                <p14:cNvContentPartPr/>
                <p14:nvPr/>
              </p14:nvContentPartPr>
              <p14:xfrm>
                <a:off x="9922391" y="2043716"/>
                <a:ext cx="94320" cy="918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133D746-1006-44C0-BDB3-59F1D5E169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13391" y="2034716"/>
                  <a:ext cx="111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2D71B14-2D2F-4655-B1C1-64B5B47A4F91}"/>
                    </a:ext>
                  </a:extLst>
                </p14:cNvPr>
                <p14:cNvContentPartPr/>
                <p14:nvPr/>
              </p14:nvContentPartPr>
              <p14:xfrm>
                <a:off x="9927071" y="2184836"/>
                <a:ext cx="86040" cy="748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2D71B14-2D2F-4655-B1C1-64B5B47A4F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18071" y="2175836"/>
                  <a:ext cx="103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60EFC96-6968-412E-91F8-5E310DB50528}"/>
                    </a:ext>
                  </a:extLst>
                </p14:cNvPr>
                <p14:cNvContentPartPr/>
                <p14:nvPr/>
              </p14:nvContentPartPr>
              <p14:xfrm>
                <a:off x="9921671" y="2324876"/>
                <a:ext cx="96120" cy="856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60EFC96-6968-412E-91F8-5E310DB505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12671" y="2315876"/>
                  <a:ext cx="113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3A74F92-EED0-4ADC-B819-D269556637FD}"/>
                    </a:ext>
                  </a:extLst>
                </p14:cNvPr>
                <p14:cNvContentPartPr/>
                <p14:nvPr/>
              </p14:nvContentPartPr>
              <p14:xfrm>
                <a:off x="9913751" y="2464196"/>
                <a:ext cx="100800" cy="774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3A74F92-EED0-4ADC-B819-D269556637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04751" y="2455196"/>
                  <a:ext cx="118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61A0247-E978-40AD-BD48-103E76869FCB}"/>
                    </a:ext>
                  </a:extLst>
                </p14:cNvPr>
                <p14:cNvContentPartPr/>
                <p14:nvPr/>
              </p14:nvContentPartPr>
              <p14:xfrm>
                <a:off x="10263311" y="2044076"/>
                <a:ext cx="85680" cy="810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61A0247-E978-40AD-BD48-103E76869F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54311" y="2035076"/>
                  <a:ext cx="103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0F804E9B-498E-4F2D-8F7B-2E2457F176D1}"/>
                    </a:ext>
                  </a:extLst>
                </p14:cNvPr>
                <p14:cNvContentPartPr/>
                <p14:nvPr/>
              </p14:nvContentPartPr>
              <p14:xfrm>
                <a:off x="10089791" y="2050196"/>
                <a:ext cx="97560" cy="666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0F804E9B-498E-4F2D-8F7B-2E2457F176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80791" y="2041196"/>
                  <a:ext cx="115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7E8659E-4F38-4088-AD08-B3D6E2E477F2}"/>
                    </a:ext>
                  </a:extLst>
                </p14:cNvPr>
                <p14:cNvContentPartPr/>
                <p14:nvPr/>
              </p14:nvContentPartPr>
              <p14:xfrm>
                <a:off x="10092311" y="2184836"/>
                <a:ext cx="88920" cy="745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7E8659E-4F38-4088-AD08-B3D6E2E477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83311" y="2175879"/>
                  <a:ext cx="106560" cy="92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4FC9780-5070-4F2B-93F3-E07AA83E4161}"/>
                    </a:ext>
                  </a:extLst>
                </p14:cNvPr>
                <p14:cNvContentPartPr/>
                <p14:nvPr/>
              </p14:nvContentPartPr>
              <p14:xfrm>
                <a:off x="10105991" y="2324156"/>
                <a:ext cx="83520" cy="770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4FC9780-5070-4F2B-93F3-E07AA83E41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96991" y="2315156"/>
                  <a:ext cx="101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7D2F3D9-25D0-4F18-BC38-2D171BCA8A1D}"/>
                    </a:ext>
                  </a:extLst>
                </p14:cNvPr>
                <p14:cNvContentPartPr/>
                <p14:nvPr/>
              </p14:nvContentPartPr>
              <p14:xfrm>
                <a:off x="10155311" y="2212196"/>
                <a:ext cx="3600" cy="262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7D2F3D9-25D0-4F18-BC38-2D171BCA8A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47129" y="2203318"/>
                  <a:ext cx="19636" cy="43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BA5AE61-0B5A-4CDA-B2D3-A547B86B2D52}"/>
                    </a:ext>
                  </a:extLst>
                </p14:cNvPr>
                <p14:cNvContentPartPr/>
                <p14:nvPr/>
              </p14:nvContentPartPr>
              <p14:xfrm>
                <a:off x="10444597" y="1950998"/>
                <a:ext cx="129600" cy="1533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BA5AE61-0B5A-4CDA-B2D3-A547B86B2D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40277" y="1946678"/>
                  <a:ext cx="138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AE24D9AF-004A-4284-9180-CE55DF440DB3}"/>
                    </a:ext>
                  </a:extLst>
                </p14:cNvPr>
                <p14:cNvContentPartPr/>
                <p14:nvPr/>
              </p14:nvContentPartPr>
              <p14:xfrm>
                <a:off x="10338757" y="1837598"/>
                <a:ext cx="146520" cy="1972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AE24D9AF-004A-4284-9180-CE55DF440D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34437" y="1833278"/>
                  <a:ext cx="15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42F52E1A-180C-4087-AA00-1793672B85DF}"/>
                    </a:ext>
                  </a:extLst>
                </p14:cNvPr>
                <p14:cNvContentPartPr/>
                <p14:nvPr/>
              </p14:nvContentPartPr>
              <p14:xfrm>
                <a:off x="10223917" y="1662278"/>
                <a:ext cx="73080" cy="2401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42F52E1A-180C-4087-AA00-1793672B85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19597" y="1657958"/>
                  <a:ext cx="81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E743F55F-9E68-4746-A8EF-FB47B9AD992A}"/>
                    </a:ext>
                  </a:extLst>
                </p14:cNvPr>
                <p14:cNvContentPartPr/>
                <p14:nvPr/>
              </p14:nvContentPartPr>
              <p14:xfrm>
                <a:off x="10100437" y="1608278"/>
                <a:ext cx="50040" cy="2401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E743F55F-9E68-4746-A8EF-FB47B9AD99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96117" y="1603952"/>
                  <a:ext cx="58680" cy="24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5D6825D8-239C-442F-B9C5-9013CBCAEACF}"/>
                    </a:ext>
                  </a:extLst>
                </p14:cNvPr>
                <p14:cNvContentPartPr/>
                <p14:nvPr/>
              </p14:nvContentPartPr>
              <p14:xfrm>
                <a:off x="9923317" y="1580198"/>
                <a:ext cx="50760" cy="2736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5D6825D8-239C-442F-B9C5-9013CBCAEA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18997" y="1575878"/>
                  <a:ext cx="59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2FBF405-C8E0-4BF5-96B7-7BC0CDDCA82D}"/>
                    </a:ext>
                  </a:extLst>
                </p14:cNvPr>
                <p14:cNvContentPartPr/>
                <p14:nvPr/>
              </p14:nvContentPartPr>
              <p14:xfrm>
                <a:off x="9769597" y="1727078"/>
                <a:ext cx="35280" cy="2289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2FBF405-C8E0-4BF5-96B7-7BC0CDDCA8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65277" y="1722758"/>
                  <a:ext cx="43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8BA12EAB-4549-42AA-8C0D-71BAA79FD34A}"/>
                    </a:ext>
                  </a:extLst>
                </p14:cNvPr>
                <p14:cNvContentPartPr/>
                <p14:nvPr/>
              </p14:nvContentPartPr>
              <p14:xfrm>
                <a:off x="9607237" y="1757318"/>
                <a:ext cx="32400" cy="2098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8BA12EAB-4549-42AA-8C0D-71BAA79FD3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02868" y="1752998"/>
                  <a:ext cx="41137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6A89D71-CD8A-4233-B9B1-AEB2788F8ABF}"/>
                    </a:ext>
                  </a:extLst>
                </p14:cNvPr>
                <p14:cNvContentPartPr/>
                <p14:nvPr/>
              </p14:nvContentPartPr>
              <p14:xfrm>
                <a:off x="9379717" y="1779638"/>
                <a:ext cx="39960" cy="20340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6A89D71-CD8A-4233-B9B1-AEB2788F8A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75397" y="1775318"/>
                  <a:ext cx="48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1B844F5D-D5CA-4F3A-B285-1F490E6AE9CD}"/>
                    </a:ext>
                  </a:extLst>
                </p14:cNvPr>
                <p14:cNvContentPartPr/>
                <p14:nvPr/>
              </p14:nvContentPartPr>
              <p14:xfrm>
                <a:off x="9501397" y="1785038"/>
                <a:ext cx="26280" cy="1796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1B844F5D-D5CA-4F3A-B285-1F490E6AE9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97017" y="1780709"/>
                  <a:ext cx="35040" cy="188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D90CE05-D933-4526-AD0F-8D3315D86E1C}"/>
                    </a:ext>
                  </a:extLst>
                </p14:cNvPr>
                <p14:cNvContentPartPr/>
                <p14:nvPr/>
              </p14:nvContentPartPr>
              <p14:xfrm>
                <a:off x="9195397" y="1826798"/>
                <a:ext cx="53280" cy="2109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D90CE05-D933-4526-AD0F-8D3315D86E1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91077" y="1822478"/>
                  <a:ext cx="61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3E6CAE0A-49F9-40FD-BB45-27D990631171}"/>
                    </a:ext>
                  </a:extLst>
                </p14:cNvPr>
                <p14:cNvContentPartPr/>
                <p14:nvPr/>
              </p14:nvContentPartPr>
              <p14:xfrm>
                <a:off x="9305197" y="1837598"/>
                <a:ext cx="33840" cy="1551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3E6CAE0A-49F9-40FD-BB45-27D9906311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0877" y="1833278"/>
                  <a:ext cx="4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6DCC1C47-D395-4364-B498-B8032AF09D70}"/>
                    </a:ext>
                  </a:extLst>
                </p14:cNvPr>
                <p14:cNvContentPartPr/>
                <p14:nvPr/>
              </p14:nvContentPartPr>
              <p14:xfrm>
                <a:off x="9055357" y="1869998"/>
                <a:ext cx="55440" cy="15552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6DCC1C47-D395-4364-B498-B8032AF09D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51037" y="1865678"/>
                  <a:ext cx="64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F52F564C-5100-4BD4-8277-9C056F7FAED5}"/>
                    </a:ext>
                  </a:extLst>
                </p14:cNvPr>
                <p14:cNvContentPartPr/>
                <p14:nvPr/>
              </p14:nvContentPartPr>
              <p14:xfrm>
                <a:off x="9135277" y="1876118"/>
                <a:ext cx="60840" cy="1508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F52F564C-5100-4BD4-8277-9C056F7FAE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30957" y="1871798"/>
                  <a:ext cx="69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794679E-F8B6-4224-B942-26588561B59D}"/>
                    </a:ext>
                  </a:extLst>
                </p14:cNvPr>
                <p14:cNvContentPartPr/>
                <p14:nvPr/>
              </p14:nvContentPartPr>
              <p14:xfrm>
                <a:off x="8967157" y="2013998"/>
                <a:ext cx="59760" cy="11088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794679E-F8B6-4224-B942-26588561B59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62837" y="2009664"/>
                  <a:ext cx="68400" cy="119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EEDBA038-E9EA-4CAC-B302-5E5B556ACEFD}"/>
                    </a:ext>
                  </a:extLst>
                </p14:cNvPr>
                <p14:cNvContentPartPr/>
                <p14:nvPr/>
              </p14:nvContentPartPr>
              <p14:xfrm>
                <a:off x="10180717" y="1956398"/>
                <a:ext cx="99720" cy="20700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EEDBA038-E9EA-4CAC-B302-5E5B556ACE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76397" y="1952085"/>
                  <a:ext cx="108360" cy="2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48" name="잉크 2047">
                  <a:extLst>
                    <a:ext uri="{FF2B5EF4-FFF2-40B4-BE49-F238E27FC236}">
                      <a16:creationId xmlns:a16="http://schemas.microsoft.com/office/drawing/2014/main" id="{06920DB3-27FF-47CB-8F90-54E20F31499A}"/>
                    </a:ext>
                  </a:extLst>
                </p14:cNvPr>
                <p14:cNvContentPartPr/>
                <p14:nvPr/>
              </p14:nvContentPartPr>
              <p14:xfrm>
                <a:off x="9928357" y="1952798"/>
                <a:ext cx="39960" cy="187560"/>
              </p14:xfrm>
            </p:contentPart>
          </mc:Choice>
          <mc:Fallback>
            <p:pic>
              <p:nvPicPr>
                <p:cNvPr id="2048" name="잉크 2047">
                  <a:extLst>
                    <a:ext uri="{FF2B5EF4-FFF2-40B4-BE49-F238E27FC236}">
                      <a16:creationId xmlns:a16="http://schemas.microsoft.com/office/drawing/2014/main" id="{06920DB3-27FF-47CB-8F90-54E20F3149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23998" y="1948478"/>
                  <a:ext cx="48679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49" name="잉크 2048">
                  <a:extLst>
                    <a:ext uri="{FF2B5EF4-FFF2-40B4-BE49-F238E27FC236}">
                      <a16:creationId xmlns:a16="http://schemas.microsoft.com/office/drawing/2014/main" id="{BC249491-C6A0-48E0-9C8F-1A6B44AC05B1}"/>
                    </a:ext>
                  </a:extLst>
                </p14:cNvPr>
                <p14:cNvContentPartPr/>
                <p14:nvPr/>
              </p14:nvContentPartPr>
              <p14:xfrm>
                <a:off x="10070557" y="1965038"/>
                <a:ext cx="38520" cy="164520"/>
              </p14:xfrm>
            </p:contentPart>
          </mc:Choice>
          <mc:Fallback>
            <p:pic>
              <p:nvPicPr>
                <p:cNvPr id="2049" name="잉크 2048">
                  <a:extLst>
                    <a:ext uri="{FF2B5EF4-FFF2-40B4-BE49-F238E27FC236}">
                      <a16:creationId xmlns:a16="http://schemas.microsoft.com/office/drawing/2014/main" id="{BC249491-C6A0-48E0-9C8F-1A6B44AC05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66237" y="1960718"/>
                  <a:ext cx="47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51" name="잉크 2050">
                  <a:extLst>
                    <a:ext uri="{FF2B5EF4-FFF2-40B4-BE49-F238E27FC236}">
                      <a16:creationId xmlns:a16="http://schemas.microsoft.com/office/drawing/2014/main" id="{F54671E9-B153-4003-BF63-0D9004F54990}"/>
                    </a:ext>
                  </a:extLst>
                </p14:cNvPr>
                <p14:cNvContentPartPr/>
                <p14:nvPr/>
              </p14:nvContentPartPr>
              <p14:xfrm>
                <a:off x="9609037" y="2020838"/>
                <a:ext cx="51840" cy="160200"/>
              </p14:xfrm>
            </p:contentPart>
          </mc:Choice>
          <mc:Fallback>
            <p:pic>
              <p:nvPicPr>
                <p:cNvPr id="2051" name="잉크 2050">
                  <a:extLst>
                    <a:ext uri="{FF2B5EF4-FFF2-40B4-BE49-F238E27FC236}">
                      <a16:creationId xmlns:a16="http://schemas.microsoft.com/office/drawing/2014/main" id="{F54671E9-B153-4003-BF63-0D9004F5499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04717" y="2016518"/>
                  <a:ext cx="60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53" name="잉크 2052">
                  <a:extLst>
                    <a:ext uri="{FF2B5EF4-FFF2-40B4-BE49-F238E27FC236}">
                      <a16:creationId xmlns:a16="http://schemas.microsoft.com/office/drawing/2014/main" id="{436CF2BB-F8CF-45FF-A093-299BA02D6604}"/>
                    </a:ext>
                  </a:extLst>
                </p14:cNvPr>
                <p14:cNvContentPartPr/>
                <p14:nvPr/>
              </p14:nvContentPartPr>
              <p14:xfrm>
                <a:off x="9290077" y="2050358"/>
                <a:ext cx="23760" cy="154440"/>
              </p14:xfrm>
            </p:contentPart>
          </mc:Choice>
          <mc:Fallback>
            <p:pic>
              <p:nvPicPr>
                <p:cNvPr id="2053" name="잉크 2052">
                  <a:extLst>
                    <a:ext uri="{FF2B5EF4-FFF2-40B4-BE49-F238E27FC236}">
                      <a16:creationId xmlns:a16="http://schemas.microsoft.com/office/drawing/2014/main" id="{436CF2BB-F8CF-45FF-A093-299BA02D66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85821" y="2046038"/>
                  <a:ext cx="32271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54" name="잉크 2053">
                  <a:extLst>
                    <a:ext uri="{FF2B5EF4-FFF2-40B4-BE49-F238E27FC236}">
                      <a16:creationId xmlns:a16="http://schemas.microsoft.com/office/drawing/2014/main" id="{567E227D-EE98-4234-B242-7744770F08F4}"/>
                    </a:ext>
                  </a:extLst>
                </p14:cNvPr>
                <p14:cNvContentPartPr/>
                <p14:nvPr/>
              </p14:nvContentPartPr>
              <p14:xfrm>
                <a:off x="9135277" y="2158358"/>
                <a:ext cx="34200" cy="122760"/>
              </p14:xfrm>
            </p:contentPart>
          </mc:Choice>
          <mc:Fallback>
            <p:pic>
              <p:nvPicPr>
                <p:cNvPr id="2054" name="잉크 2053">
                  <a:extLst>
                    <a:ext uri="{FF2B5EF4-FFF2-40B4-BE49-F238E27FC236}">
                      <a16:creationId xmlns:a16="http://schemas.microsoft.com/office/drawing/2014/main" id="{567E227D-EE98-4234-B242-7744770F08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30957" y="2154038"/>
                  <a:ext cx="42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55" name="잉크 2054">
                  <a:extLst>
                    <a:ext uri="{FF2B5EF4-FFF2-40B4-BE49-F238E27FC236}">
                      <a16:creationId xmlns:a16="http://schemas.microsoft.com/office/drawing/2014/main" id="{0B99E25F-D817-4DBC-9F95-65DB80C92150}"/>
                    </a:ext>
                  </a:extLst>
                </p14:cNvPr>
                <p14:cNvContentPartPr/>
                <p14:nvPr/>
              </p14:nvContentPartPr>
              <p14:xfrm>
                <a:off x="9462877" y="2153318"/>
                <a:ext cx="12240" cy="91080"/>
              </p14:xfrm>
            </p:contentPart>
          </mc:Choice>
          <mc:Fallback>
            <p:pic>
              <p:nvPicPr>
                <p:cNvPr id="2055" name="잉크 2054">
                  <a:extLst>
                    <a:ext uri="{FF2B5EF4-FFF2-40B4-BE49-F238E27FC236}">
                      <a16:creationId xmlns:a16="http://schemas.microsoft.com/office/drawing/2014/main" id="{0B99E25F-D817-4DBC-9F95-65DB80C921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58426" y="2148998"/>
                  <a:ext cx="21142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61" name="잉크 2060">
                  <a:extLst>
                    <a:ext uri="{FF2B5EF4-FFF2-40B4-BE49-F238E27FC236}">
                      <a16:creationId xmlns:a16="http://schemas.microsoft.com/office/drawing/2014/main" id="{5DBD1F11-D351-4108-B9EF-A79C97F2E22C}"/>
                    </a:ext>
                  </a:extLst>
                </p14:cNvPr>
                <p14:cNvContentPartPr/>
                <p14:nvPr/>
              </p14:nvContentPartPr>
              <p14:xfrm>
                <a:off x="8872117" y="2230718"/>
                <a:ext cx="151200" cy="49680"/>
              </p14:xfrm>
            </p:contentPart>
          </mc:Choice>
          <mc:Fallback>
            <p:pic>
              <p:nvPicPr>
                <p:cNvPr id="2061" name="잉크 2060">
                  <a:extLst>
                    <a:ext uri="{FF2B5EF4-FFF2-40B4-BE49-F238E27FC236}">
                      <a16:creationId xmlns:a16="http://schemas.microsoft.com/office/drawing/2014/main" id="{5DBD1F11-D351-4108-B9EF-A79C97F2E2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67797" y="2226366"/>
                  <a:ext cx="159840" cy="58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62" name="잉크 2061">
                  <a:extLst>
                    <a:ext uri="{FF2B5EF4-FFF2-40B4-BE49-F238E27FC236}">
                      <a16:creationId xmlns:a16="http://schemas.microsoft.com/office/drawing/2014/main" id="{F469B9EA-C420-49B1-81A9-9482B8619E98}"/>
                    </a:ext>
                  </a:extLst>
                </p14:cNvPr>
                <p14:cNvContentPartPr/>
                <p14:nvPr/>
              </p14:nvContentPartPr>
              <p14:xfrm>
                <a:off x="10343437" y="2171678"/>
                <a:ext cx="163440" cy="17280"/>
              </p14:xfrm>
            </p:contentPart>
          </mc:Choice>
          <mc:Fallback>
            <p:pic>
              <p:nvPicPr>
                <p:cNvPr id="2062" name="잉크 2061">
                  <a:extLst>
                    <a:ext uri="{FF2B5EF4-FFF2-40B4-BE49-F238E27FC236}">
                      <a16:creationId xmlns:a16="http://schemas.microsoft.com/office/drawing/2014/main" id="{F469B9EA-C420-49B1-81A9-9482B8619E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39117" y="2167358"/>
                  <a:ext cx="172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63" name="잉크 2062">
                  <a:extLst>
                    <a:ext uri="{FF2B5EF4-FFF2-40B4-BE49-F238E27FC236}">
                      <a16:creationId xmlns:a16="http://schemas.microsoft.com/office/drawing/2014/main" id="{B34B10CB-5C9B-4958-93A0-FFD32F08BA1E}"/>
                    </a:ext>
                  </a:extLst>
                </p14:cNvPr>
                <p14:cNvContentPartPr/>
                <p14:nvPr/>
              </p14:nvContentPartPr>
              <p14:xfrm>
                <a:off x="10299877" y="2305238"/>
                <a:ext cx="178920" cy="65160"/>
              </p14:xfrm>
            </p:contentPart>
          </mc:Choice>
          <mc:Fallback>
            <p:pic>
              <p:nvPicPr>
                <p:cNvPr id="2063" name="잉크 2062">
                  <a:extLst>
                    <a:ext uri="{FF2B5EF4-FFF2-40B4-BE49-F238E27FC236}">
                      <a16:creationId xmlns:a16="http://schemas.microsoft.com/office/drawing/2014/main" id="{B34B10CB-5C9B-4958-93A0-FFD32F08BA1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95557" y="2300918"/>
                  <a:ext cx="187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64" name="잉크 2063">
                  <a:extLst>
                    <a:ext uri="{FF2B5EF4-FFF2-40B4-BE49-F238E27FC236}">
                      <a16:creationId xmlns:a16="http://schemas.microsoft.com/office/drawing/2014/main" id="{7230C543-A4E7-4F67-BE5C-498A44DA5B09}"/>
                    </a:ext>
                  </a:extLst>
                </p14:cNvPr>
                <p14:cNvContentPartPr/>
                <p14:nvPr/>
              </p14:nvContentPartPr>
              <p14:xfrm>
                <a:off x="10002517" y="2359958"/>
                <a:ext cx="237240" cy="60120"/>
              </p14:xfrm>
            </p:contentPart>
          </mc:Choice>
          <mc:Fallback>
            <p:pic>
              <p:nvPicPr>
                <p:cNvPr id="2064" name="잉크 2063">
                  <a:extLst>
                    <a:ext uri="{FF2B5EF4-FFF2-40B4-BE49-F238E27FC236}">
                      <a16:creationId xmlns:a16="http://schemas.microsoft.com/office/drawing/2014/main" id="{7230C543-A4E7-4F67-BE5C-498A44DA5B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98197" y="2355638"/>
                  <a:ext cx="245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65" name="잉크 2064">
                  <a:extLst>
                    <a:ext uri="{FF2B5EF4-FFF2-40B4-BE49-F238E27FC236}">
                      <a16:creationId xmlns:a16="http://schemas.microsoft.com/office/drawing/2014/main" id="{DD940975-E805-43CF-AF6B-C12A8D18C706}"/>
                    </a:ext>
                  </a:extLst>
                </p14:cNvPr>
                <p14:cNvContentPartPr/>
                <p14:nvPr/>
              </p14:nvContentPartPr>
              <p14:xfrm>
                <a:off x="9919717" y="2461478"/>
                <a:ext cx="122760" cy="86760"/>
              </p14:xfrm>
            </p:contentPart>
          </mc:Choice>
          <mc:Fallback>
            <p:pic>
              <p:nvPicPr>
                <p:cNvPr id="2065" name="잉크 2064">
                  <a:extLst>
                    <a:ext uri="{FF2B5EF4-FFF2-40B4-BE49-F238E27FC236}">
                      <a16:creationId xmlns:a16="http://schemas.microsoft.com/office/drawing/2014/main" id="{DD940975-E805-43CF-AF6B-C12A8D18C7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15410" y="2457158"/>
                  <a:ext cx="131375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66" name="잉크 2065">
                  <a:extLst>
                    <a:ext uri="{FF2B5EF4-FFF2-40B4-BE49-F238E27FC236}">
                      <a16:creationId xmlns:a16="http://schemas.microsoft.com/office/drawing/2014/main" id="{AD97423E-4338-41AC-98E9-B3CD13B63D60}"/>
                    </a:ext>
                  </a:extLst>
                </p14:cNvPr>
                <p14:cNvContentPartPr/>
                <p14:nvPr/>
              </p14:nvContentPartPr>
              <p14:xfrm>
                <a:off x="9404197" y="2127398"/>
                <a:ext cx="109800" cy="50040"/>
              </p14:xfrm>
            </p:contentPart>
          </mc:Choice>
          <mc:Fallback>
            <p:pic>
              <p:nvPicPr>
                <p:cNvPr id="2066" name="잉크 2065">
                  <a:extLst>
                    <a:ext uri="{FF2B5EF4-FFF2-40B4-BE49-F238E27FC236}">
                      <a16:creationId xmlns:a16="http://schemas.microsoft.com/office/drawing/2014/main" id="{AD97423E-4338-41AC-98E9-B3CD13B63D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99891" y="2123078"/>
                  <a:ext cx="118412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67" name="잉크 2066">
                  <a:extLst>
                    <a:ext uri="{FF2B5EF4-FFF2-40B4-BE49-F238E27FC236}">
                      <a16:creationId xmlns:a16="http://schemas.microsoft.com/office/drawing/2014/main" id="{921BE5AD-4969-41C4-BBE3-124B6E98D574}"/>
                    </a:ext>
                  </a:extLst>
                </p14:cNvPr>
                <p14:cNvContentPartPr/>
                <p14:nvPr/>
              </p14:nvContentPartPr>
              <p14:xfrm>
                <a:off x="9792277" y="2015078"/>
                <a:ext cx="28440" cy="203040"/>
              </p14:xfrm>
            </p:contentPart>
          </mc:Choice>
          <mc:Fallback>
            <p:pic>
              <p:nvPicPr>
                <p:cNvPr id="2067" name="잉크 2066">
                  <a:extLst>
                    <a:ext uri="{FF2B5EF4-FFF2-40B4-BE49-F238E27FC236}">
                      <a16:creationId xmlns:a16="http://schemas.microsoft.com/office/drawing/2014/main" id="{921BE5AD-4969-41C4-BBE3-124B6E98D5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87957" y="2010758"/>
                  <a:ext cx="3708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875247F-7BC4-4956-8B8C-9373F1A9B6C9}"/>
              </a:ext>
            </a:extLst>
          </p:cNvPr>
          <p:cNvGrpSpPr/>
          <p:nvPr/>
        </p:nvGrpSpPr>
        <p:grpSpPr>
          <a:xfrm>
            <a:off x="9461783" y="2064463"/>
            <a:ext cx="30600" cy="183600"/>
            <a:chOff x="9461783" y="2064463"/>
            <a:chExt cx="3060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073" name="잉크 2072">
                  <a:extLst>
                    <a:ext uri="{FF2B5EF4-FFF2-40B4-BE49-F238E27FC236}">
                      <a16:creationId xmlns:a16="http://schemas.microsoft.com/office/drawing/2014/main" id="{4F04E03E-D9E6-415E-99A7-A3AC3F5EECE1}"/>
                    </a:ext>
                  </a:extLst>
                </p14:cNvPr>
                <p14:cNvContentPartPr/>
                <p14:nvPr/>
              </p14:nvContentPartPr>
              <p14:xfrm>
                <a:off x="9475463" y="2064463"/>
                <a:ext cx="16920" cy="52560"/>
              </p14:xfrm>
            </p:contentPart>
          </mc:Choice>
          <mc:Fallback>
            <p:pic>
              <p:nvPicPr>
                <p:cNvPr id="2073" name="잉크 2072">
                  <a:extLst>
                    <a:ext uri="{FF2B5EF4-FFF2-40B4-BE49-F238E27FC236}">
                      <a16:creationId xmlns:a16="http://schemas.microsoft.com/office/drawing/2014/main" id="{4F04E03E-D9E6-415E-99A7-A3AC3F5EEC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71233" y="2060143"/>
                  <a:ext cx="253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074" name="잉크 2073">
                  <a:extLst>
                    <a:ext uri="{FF2B5EF4-FFF2-40B4-BE49-F238E27FC236}">
                      <a16:creationId xmlns:a16="http://schemas.microsoft.com/office/drawing/2014/main" id="{3054B631-1853-475A-92B1-6AC90F0AB72D}"/>
                    </a:ext>
                  </a:extLst>
                </p14:cNvPr>
                <p14:cNvContentPartPr/>
                <p14:nvPr/>
              </p14:nvContentPartPr>
              <p14:xfrm>
                <a:off x="9461783" y="2195863"/>
                <a:ext cx="22320" cy="52200"/>
              </p14:xfrm>
            </p:contentPart>
          </mc:Choice>
          <mc:Fallback>
            <p:pic>
              <p:nvPicPr>
                <p:cNvPr id="2074" name="잉크 2073">
                  <a:extLst>
                    <a:ext uri="{FF2B5EF4-FFF2-40B4-BE49-F238E27FC236}">
                      <a16:creationId xmlns:a16="http://schemas.microsoft.com/office/drawing/2014/main" id="{3054B631-1853-475A-92B1-6AC90F0AB7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57463" y="2191543"/>
                  <a:ext cx="309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0" name="그룹 2079">
            <a:extLst>
              <a:ext uri="{FF2B5EF4-FFF2-40B4-BE49-F238E27FC236}">
                <a16:creationId xmlns:a16="http://schemas.microsoft.com/office/drawing/2014/main" id="{CF9219E9-59D2-4354-A4DB-500445527738}"/>
              </a:ext>
            </a:extLst>
          </p:cNvPr>
          <p:cNvGrpSpPr/>
          <p:nvPr/>
        </p:nvGrpSpPr>
        <p:grpSpPr>
          <a:xfrm>
            <a:off x="9645023" y="2072023"/>
            <a:ext cx="21600" cy="188280"/>
            <a:chOff x="9645023" y="2072023"/>
            <a:chExt cx="2160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075" name="잉크 2074">
                  <a:extLst>
                    <a:ext uri="{FF2B5EF4-FFF2-40B4-BE49-F238E27FC236}">
                      <a16:creationId xmlns:a16="http://schemas.microsoft.com/office/drawing/2014/main" id="{10B45D21-123A-4A1F-8DB9-F8D89C76E7E9}"/>
                    </a:ext>
                  </a:extLst>
                </p14:cNvPr>
                <p14:cNvContentPartPr/>
                <p14:nvPr/>
              </p14:nvContentPartPr>
              <p14:xfrm>
                <a:off x="9648263" y="2072023"/>
                <a:ext cx="18360" cy="52200"/>
              </p14:xfrm>
            </p:contentPart>
          </mc:Choice>
          <mc:Fallback>
            <p:pic>
              <p:nvPicPr>
                <p:cNvPr id="2075" name="잉크 2074">
                  <a:extLst>
                    <a:ext uri="{FF2B5EF4-FFF2-40B4-BE49-F238E27FC236}">
                      <a16:creationId xmlns:a16="http://schemas.microsoft.com/office/drawing/2014/main" id="{10B45D21-123A-4A1F-8DB9-F8D89C76E7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43943" y="2067673"/>
                  <a:ext cx="27000" cy="60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76" name="잉크 2075">
                  <a:extLst>
                    <a:ext uri="{FF2B5EF4-FFF2-40B4-BE49-F238E27FC236}">
                      <a16:creationId xmlns:a16="http://schemas.microsoft.com/office/drawing/2014/main" id="{2C811ACB-955E-457E-8989-E5660E7B7DFC}"/>
                    </a:ext>
                  </a:extLst>
                </p14:cNvPr>
                <p14:cNvContentPartPr/>
                <p14:nvPr/>
              </p14:nvContentPartPr>
              <p14:xfrm>
                <a:off x="9645023" y="2201263"/>
                <a:ext cx="15120" cy="59040"/>
              </p14:xfrm>
            </p:contentPart>
          </mc:Choice>
          <mc:Fallback>
            <p:pic>
              <p:nvPicPr>
                <p:cNvPr id="2076" name="잉크 2075">
                  <a:extLst>
                    <a:ext uri="{FF2B5EF4-FFF2-40B4-BE49-F238E27FC236}">
                      <a16:creationId xmlns:a16="http://schemas.microsoft.com/office/drawing/2014/main" id="{2C811ACB-955E-457E-8989-E5660E7B7D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40703" y="2196943"/>
                  <a:ext cx="237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6" name="그룹 2085">
            <a:extLst>
              <a:ext uri="{FF2B5EF4-FFF2-40B4-BE49-F238E27FC236}">
                <a16:creationId xmlns:a16="http://schemas.microsoft.com/office/drawing/2014/main" id="{78CF6DC3-5211-4278-97C2-50246C5BE1EE}"/>
              </a:ext>
            </a:extLst>
          </p:cNvPr>
          <p:cNvGrpSpPr/>
          <p:nvPr/>
        </p:nvGrpSpPr>
        <p:grpSpPr>
          <a:xfrm>
            <a:off x="9980903" y="1807063"/>
            <a:ext cx="20880" cy="162000"/>
            <a:chOff x="9980903" y="1807063"/>
            <a:chExt cx="2088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083" name="잉크 2082">
                  <a:extLst>
                    <a:ext uri="{FF2B5EF4-FFF2-40B4-BE49-F238E27FC236}">
                      <a16:creationId xmlns:a16="http://schemas.microsoft.com/office/drawing/2014/main" id="{D383CE75-C314-4E77-83A2-0B97392FE5A6}"/>
                    </a:ext>
                  </a:extLst>
                </p14:cNvPr>
                <p14:cNvContentPartPr/>
                <p14:nvPr/>
              </p14:nvContentPartPr>
              <p14:xfrm>
                <a:off x="9989903" y="1807063"/>
                <a:ext cx="11880" cy="49680"/>
              </p14:xfrm>
            </p:contentPart>
          </mc:Choice>
          <mc:Fallback>
            <p:pic>
              <p:nvPicPr>
                <p:cNvPr id="2083" name="잉크 2082">
                  <a:extLst>
                    <a:ext uri="{FF2B5EF4-FFF2-40B4-BE49-F238E27FC236}">
                      <a16:creationId xmlns:a16="http://schemas.microsoft.com/office/drawing/2014/main" id="{D383CE75-C314-4E77-83A2-0B97392FE5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85710" y="1802743"/>
                  <a:ext cx="20266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84" name="잉크 2083">
                  <a:extLst>
                    <a:ext uri="{FF2B5EF4-FFF2-40B4-BE49-F238E27FC236}">
                      <a16:creationId xmlns:a16="http://schemas.microsoft.com/office/drawing/2014/main" id="{1E187F68-466E-46C0-83BF-4E331AF038D1}"/>
                    </a:ext>
                  </a:extLst>
                </p14:cNvPr>
                <p14:cNvContentPartPr/>
                <p14:nvPr/>
              </p14:nvContentPartPr>
              <p14:xfrm>
                <a:off x="9980903" y="1908223"/>
                <a:ext cx="18720" cy="60840"/>
              </p14:xfrm>
            </p:contentPart>
          </mc:Choice>
          <mc:Fallback>
            <p:pic>
              <p:nvPicPr>
                <p:cNvPr id="2084" name="잉크 2083">
                  <a:extLst>
                    <a:ext uri="{FF2B5EF4-FFF2-40B4-BE49-F238E27FC236}">
                      <a16:creationId xmlns:a16="http://schemas.microsoft.com/office/drawing/2014/main" id="{1E187F68-466E-46C0-83BF-4E331AF038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76583" y="1903903"/>
                  <a:ext cx="273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88" name="잉크 2087">
                <a:extLst>
                  <a:ext uri="{FF2B5EF4-FFF2-40B4-BE49-F238E27FC236}">
                    <a16:creationId xmlns:a16="http://schemas.microsoft.com/office/drawing/2014/main" id="{8DD18E2D-C41D-4971-883D-5FCFD0FAD4B4}"/>
                  </a:ext>
                </a:extLst>
              </p14:cNvPr>
              <p14:cNvContentPartPr/>
              <p14:nvPr/>
            </p14:nvContentPartPr>
            <p14:xfrm>
              <a:off x="9991343" y="2349223"/>
              <a:ext cx="12240" cy="50760"/>
            </p14:xfrm>
          </p:contentPart>
        </mc:Choice>
        <mc:Fallback>
          <p:pic>
            <p:nvPicPr>
              <p:cNvPr id="2088" name="잉크 2087">
                <a:extLst>
                  <a:ext uri="{FF2B5EF4-FFF2-40B4-BE49-F238E27FC236}">
                    <a16:creationId xmlns:a16="http://schemas.microsoft.com/office/drawing/2014/main" id="{8DD18E2D-C41D-4971-883D-5FCFD0FAD4B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87023" y="2344903"/>
                <a:ext cx="208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89" name="잉크 2088">
                <a:extLst>
                  <a:ext uri="{FF2B5EF4-FFF2-40B4-BE49-F238E27FC236}">
                    <a16:creationId xmlns:a16="http://schemas.microsoft.com/office/drawing/2014/main" id="{F76C2F3A-1156-4764-9008-540533B35FEA}"/>
                  </a:ext>
                </a:extLst>
              </p14:cNvPr>
              <p14:cNvContentPartPr/>
              <p14:nvPr/>
            </p14:nvContentPartPr>
            <p14:xfrm>
              <a:off x="9984503" y="2486023"/>
              <a:ext cx="9720" cy="40680"/>
            </p14:xfrm>
          </p:contentPart>
        </mc:Choice>
        <mc:Fallback>
          <p:pic>
            <p:nvPicPr>
              <p:cNvPr id="2089" name="잉크 2088">
                <a:extLst>
                  <a:ext uri="{FF2B5EF4-FFF2-40B4-BE49-F238E27FC236}">
                    <a16:creationId xmlns:a16="http://schemas.microsoft.com/office/drawing/2014/main" id="{F76C2F3A-1156-4764-9008-540533B35FE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980183" y="2481703"/>
                <a:ext cx="18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91" name="잉크 2090">
                <a:extLst>
                  <a:ext uri="{FF2B5EF4-FFF2-40B4-BE49-F238E27FC236}">
                    <a16:creationId xmlns:a16="http://schemas.microsoft.com/office/drawing/2014/main" id="{419CE2DF-074A-4743-B0B0-18103782F412}"/>
                  </a:ext>
                </a:extLst>
              </p14:cNvPr>
              <p14:cNvContentPartPr/>
              <p14:nvPr/>
            </p14:nvContentPartPr>
            <p14:xfrm>
              <a:off x="10159823" y="1924783"/>
              <a:ext cx="7200" cy="47880"/>
            </p14:xfrm>
          </p:contentPart>
        </mc:Choice>
        <mc:Fallback>
          <p:pic>
            <p:nvPicPr>
              <p:cNvPr id="2091" name="잉크 2090">
                <a:extLst>
                  <a:ext uri="{FF2B5EF4-FFF2-40B4-BE49-F238E27FC236}">
                    <a16:creationId xmlns:a16="http://schemas.microsoft.com/office/drawing/2014/main" id="{419CE2DF-074A-4743-B0B0-18103782F41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155503" y="1920463"/>
                <a:ext cx="1584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5" name="그룹 2094">
            <a:extLst>
              <a:ext uri="{FF2B5EF4-FFF2-40B4-BE49-F238E27FC236}">
                <a16:creationId xmlns:a16="http://schemas.microsoft.com/office/drawing/2014/main" id="{5443F304-C5AA-4238-ACCA-9885FD65A1B8}"/>
              </a:ext>
            </a:extLst>
          </p:cNvPr>
          <p:cNvGrpSpPr/>
          <p:nvPr/>
        </p:nvGrpSpPr>
        <p:grpSpPr>
          <a:xfrm>
            <a:off x="10156223" y="2071663"/>
            <a:ext cx="17640" cy="173520"/>
            <a:chOff x="10156223" y="2071663"/>
            <a:chExt cx="1764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92" name="잉크 2091">
                  <a:extLst>
                    <a:ext uri="{FF2B5EF4-FFF2-40B4-BE49-F238E27FC236}">
                      <a16:creationId xmlns:a16="http://schemas.microsoft.com/office/drawing/2014/main" id="{04082478-CB83-4E44-95AC-3D67E98D2F23}"/>
                    </a:ext>
                  </a:extLst>
                </p14:cNvPr>
                <p14:cNvContentPartPr/>
                <p14:nvPr/>
              </p14:nvContentPartPr>
              <p14:xfrm>
                <a:off x="10163423" y="2071663"/>
                <a:ext cx="10440" cy="48600"/>
              </p14:xfrm>
            </p:contentPart>
          </mc:Choice>
          <mc:Fallback>
            <p:pic>
              <p:nvPicPr>
                <p:cNvPr id="2092" name="잉크 2091">
                  <a:extLst>
                    <a:ext uri="{FF2B5EF4-FFF2-40B4-BE49-F238E27FC236}">
                      <a16:creationId xmlns:a16="http://schemas.microsoft.com/office/drawing/2014/main" id="{04082478-CB83-4E44-95AC-3D67E98D2F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59103" y="2067375"/>
                  <a:ext cx="19080" cy="57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93" name="잉크 2092">
                  <a:extLst>
                    <a:ext uri="{FF2B5EF4-FFF2-40B4-BE49-F238E27FC236}">
                      <a16:creationId xmlns:a16="http://schemas.microsoft.com/office/drawing/2014/main" id="{604C80B2-D6DF-45A8-9AFD-5BA0948E240B}"/>
                    </a:ext>
                  </a:extLst>
                </p14:cNvPr>
                <p14:cNvContentPartPr/>
                <p14:nvPr/>
              </p14:nvContentPartPr>
              <p14:xfrm>
                <a:off x="10156223" y="2194423"/>
                <a:ext cx="8280" cy="50760"/>
              </p14:xfrm>
            </p:contentPart>
          </mc:Choice>
          <mc:Fallback>
            <p:pic>
              <p:nvPicPr>
                <p:cNvPr id="2093" name="잉크 2092">
                  <a:extLst>
                    <a:ext uri="{FF2B5EF4-FFF2-40B4-BE49-F238E27FC236}">
                      <a16:creationId xmlns:a16="http://schemas.microsoft.com/office/drawing/2014/main" id="{604C80B2-D6DF-45A8-9AFD-5BA0948E2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51903" y="2190072"/>
                  <a:ext cx="16920" cy="594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94" name="잉크 2093">
                <a:extLst>
                  <a:ext uri="{FF2B5EF4-FFF2-40B4-BE49-F238E27FC236}">
                    <a16:creationId xmlns:a16="http://schemas.microsoft.com/office/drawing/2014/main" id="{F88020F4-91FD-46D4-946E-C09324317AA0}"/>
                  </a:ext>
                </a:extLst>
              </p14:cNvPr>
              <p14:cNvContentPartPr/>
              <p14:nvPr/>
            </p14:nvContentPartPr>
            <p14:xfrm>
              <a:off x="10158023" y="2333023"/>
              <a:ext cx="16200" cy="55080"/>
            </p14:xfrm>
          </p:contentPart>
        </mc:Choice>
        <mc:Fallback>
          <p:pic>
            <p:nvPicPr>
              <p:cNvPr id="2094" name="잉크 2093">
                <a:extLst>
                  <a:ext uri="{FF2B5EF4-FFF2-40B4-BE49-F238E27FC236}">
                    <a16:creationId xmlns:a16="http://schemas.microsoft.com/office/drawing/2014/main" id="{F88020F4-91FD-46D4-946E-C09324317AA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53703" y="2328703"/>
                <a:ext cx="248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97" name="잉크 2096">
                <a:extLst>
                  <a:ext uri="{FF2B5EF4-FFF2-40B4-BE49-F238E27FC236}">
                    <a16:creationId xmlns:a16="http://schemas.microsoft.com/office/drawing/2014/main" id="{AEF9759F-C3C0-43CD-BAEC-611B9F3EF72D}"/>
                  </a:ext>
                </a:extLst>
              </p14:cNvPr>
              <p14:cNvContentPartPr/>
              <p14:nvPr/>
            </p14:nvContentPartPr>
            <p14:xfrm>
              <a:off x="10324703" y="2203063"/>
              <a:ext cx="14040" cy="56880"/>
            </p14:xfrm>
          </p:contentPart>
        </mc:Choice>
        <mc:Fallback>
          <p:pic>
            <p:nvPicPr>
              <p:cNvPr id="2097" name="잉크 2096">
                <a:extLst>
                  <a:ext uri="{FF2B5EF4-FFF2-40B4-BE49-F238E27FC236}">
                    <a16:creationId xmlns:a16="http://schemas.microsoft.com/office/drawing/2014/main" id="{AEF9759F-C3C0-43CD-BAEC-611B9F3EF72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20383" y="2198743"/>
                <a:ext cx="226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1" name="그룹 2100">
            <a:extLst>
              <a:ext uri="{FF2B5EF4-FFF2-40B4-BE49-F238E27FC236}">
                <a16:creationId xmlns:a16="http://schemas.microsoft.com/office/drawing/2014/main" id="{4702D2A0-DE40-4806-8DF8-6D84ECEA82FA}"/>
              </a:ext>
            </a:extLst>
          </p:cNvPr>
          <p:cNvGrpSpPr/>
          <p:nvPr/>
        </p:nvGrpSpPr>
        <p:grpSpPr>
          <a:xfrm>
            <a:off x="10335503" y="1971223"/>
            <a:ext cx="145440" cy="138600"/>
            <a:chOff x="10335503" y="1971223"/>
            <a:chExt cx="1454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96" name="잉크 2095">
                  <a:extLst>
                    <a:ext uri="{FF2B5EF4-FFF2-40B4-BE49-F238E27FC236}">
                      <a16:creationId xmlns:a16="http://schemas.microsoft.com/office/drawing/2014/main" id="{826902C8-FE86-4864-9C18-B2AA7037D4BB}"/>
                    </a:ext>
                  </a:extLst>
                </p14:cNvPr>
                <p14:cNvContentPartPr/>
                <p14:nvPr/>
              </p14:nvContentPartPr>
              <p14:xfrm>
                <a:off x="10335503" y="2059423"/>
                <a:ext cx="9360" cy="50400"/>
              </p14:xfrm>
            </p:contentPart>
          </mc:Choice>
          <mc:Fallback>
            <p:pic>
              <p:nvPicPr>
                <p:cNvPr id="2096" name="잉크 2095">
                  <a:extLst>
                    <a:ext uri="{FF2B5EF4-FFF2-40B4-BE49-F238E27FC236}">
                      <a16:creationId xmlns:a16="http://schemas.microsoft.com/office/drawing/2014/main" id="{826902C8-FE86-4864-9C18-B2AA7037D4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31183" y="2055072"/>
                  <a:ext cx="18000" cy="59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98" name="잉크 2097">
                  <a:extLst>
                    <a:ext uri="{FF2B5EF4-FFF2-40B4-BE49-F238E27FC236}">
                      <a16:creationId xmlns:a16="http://schemas.microsoft.com/office/drawing/2014/main" id="{1C9DA631-4481-46A3-A88B-7142D26F96EB}"/>
                    </a:ext>
                  </a:extLst>
                </p14:cNvPr>
                <p14:cNvContentPartPr/>
                <p14:nvPr/>
              </p14:nvContentPartPr>
              <p14:xfrm>
                <a:off x="10413623" y="1971223"/>
                <a:ext cx="67320" cy="95400"/>
              </p14:xfrm>
            </p:contentPart>
          </mc:Choice>
          <mc:Fallback>
            <p:pic>
              <p:nvPicPr>
                <p:cNvPr id="2098" name="잉크 2097">
                  <a:extLst>
                    <a:ext uri="{FF2B5EF4-FFF2-40B4-BE49-F238E27FC236}">
                      <a16:creationId xmlns:a16="http://schemas.microsoft.com/office/drawing/2014/main" id="{1C9DA631-4481-46A3-A88B-7142D26F96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09303" y="1966903"/>
                  <a:ext cx="7596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99" name="잉크 2098">
                <a:extLst>
                  <a:ext uri="{FF2B5EF4-FFF2-40B4-BE49-F238E27FC236}">
                    <a16:creationId xmlns:a16="http://schemas.microsoft.com/office/drawing/2014/main" id="{62BBECE2-A951-4CF6-A964-F4711A336D4B}"/>
                  </a:ext>
                </a:extLst>
              </p14:cNvPr>
              <p14:cNvContentPartPr/>
              <p14:nvPr/>
            </p14:nvContentPartPr>
            <p14:xfrm>
              <a:off x="9682103" y="1814983"/>
              <a:ext cx="41040" cy="123480"/>
            </p14:xfrm>
          </p:contentPart>
        </mc:Choice>
        <mc:Fallback>
          <p:pic>
            <p:nvPicPr>
              <p:cNvPr id="2099" name="잉크 2098">
                <a:extLst>
                  <a:ext uri="{FF2B5EF4-FFF2-40B4-BE49-F238E27FC236}">
                    <a16:creationId xmlns:a16="http://schemas.microsoft.com/office/drawing/2014/main" id="{62BBECE2-A951-4CF6-A964-F4711A336D4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77783" y="1810650"/>
                <a:ext cx="49680" cy="13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100" name="잉크 2099">
                <a:extLst>
                  <a:ext uri="{FF2B5EF4-FFF2-40B4-BE49-F238E27FC236}">
                    <a16:creationId xmlns:a16="http://schemas.microsoft.com/office/drawing/2014/main" id="{614330B9-ADA8-4740-BAFD-B249918CA7E4}"/>
                  </a:ext>
                </a:extLst>
              </p14:cNvPr>
              <p14:cNvContentPartPr/>
              <p14:nvPr/>
            </p14:nvContentPartPr>
            <p14:xfrm>
              <a:off x="9989903" y="1632823"/>
              <a:ext cx="15120" cy="76680"/>
            </p14:xfrm>
          </p:contentPart>
        </mc:Choice>
        <mc:Fallback>
          <p:pic>
            <p:nvPicPr>
              <p:cNvPr id="2100" name="잉크 2099">
                <a:extLst>
                  <a:ext uri="{FF2B5EF4-FFF2-40B4-BE49-F238E27FC236}">
                    <a16:creationId xmlns:a16="http://schemas.microsoft.com/office/drawing/2014/main" id="{614330B9-ADA8-4740-BAFD-B249918CA7E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985583" y="1628503"/>
                <a:ext cx="237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02" name="잉크 2101">
                <a:extLst>
                  <a:ext uri="{FF2B5EF4-FFF2-40B4-BE49-F238E27FC236}">
                    <a16:creationId xmlns:a16="http://schemas.microsoft.com/office/drawing/2014/main" id="{B9A9E7E5-C5C0-487C-B752-DF449F782FB2}"/>
                  </a:ext>
                </a:extLst>
              </p14:cNvPr>
              <p14:cNvContentPartPr/>
              <p14:nvPr/>
            </p14:nvContentPartPr>
            <p14:xfrm>
              <a:off x="10212743" y="1704823"/>
              <a:ext cx="82800" cy="108360"/>
            </p14:xfrm>
          </p:contentPart>
        </mc:Choice>
        <mc:Fallback>
          <p:pic>
            <p:nvPicPr>
              <p:cNvPr id="2102" name="잉크 2101">
                <a:extLst>
                  <a:ext uri="{FF2B5EF4-FFF2-40B4-BE49-F238E27FC236}">
                    <a16:creationId xmlns:a16="http://schemas.microsoft.com/office/drawing/2014/main" id="{B9A9E7E5-C5C0-487C-B752-DF449F782FB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208404" y="1700503"/>
                <a:ext cx="91478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03" name="잉크 2102">
                <a:extLst>
                  <a:ext uri="{FF2B5EF4-FFF2-40B4-BE49-F238E27FC236}">
                    <a16:creationId xmlns:a16="http://schemas.microsoft.com/office/drawing/2014/main" id="{6EF82B47-3930-42A1-B81F-4187E53E32A8}"/>
                  </a:ext>
                </a:extLst>
              </p14:cNvPr>
              <p14:cNvContentPartPr/>
              <p14:nvPr/>
            </p14:nvContentPartPr>
            <p14:xfrm>
              <a:off x="10354583" y="2208103"/>
              <a:ext cx="118080" cy="67680"/>
            </p14:xfrm>
          </p:contentPart>
        </mc:Choice>
        <mc:Fallback>
          <p:pic>
            <p:nvPicPr>
              <p:cNvPr id="2103" name="잉크 2102">
                <a:extLst>
                  <a:ext uri="{FF2B5EF4-FFF2-40B4-BE49-F238E27FC236}">
                    <a16:creationId xmlns:a16="http://schemas.microsoft.com/office/drawing/2014/main" id="{6EF82B47-3930-42A1-B81F-4187E53E32A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350263" y="2203760"/>
                <a:ext cx="126720" cy="76366"/>
              </a:xfrm>
              <a:prstGeom prst="rect">
                <a:avLst/>
              </a:prstGeom>
            </p:spPr>
          </p:pic>
        </mc:Fallback>
      </mc:AlternateContent>
      <p:grpSp>
        <p:nvGrpSpPr>
          <p:cNvPr id="2110" name="그룹 2109">
            <a:extLst>
              <a:ext uri="{FF2B5EF4-FFF2-40B4-BE49-F238E27FC236}">
                <a16:creationId xmlns:a16="http://schemas.microsoft.com/office/drawing/2014/main" id="{212C02A2-C51B-421F-B4BF-FF20C78F9A3D}"/>
              </a:ext>
            </a:extLst>
          </p:cNvPr>
          <p:cNvGrpSpPr/>
          <p:nvPr/>
        </p:nvGrpSpPr>
        <p:grpSpPr>
          <a:xfrm>
            <a:off x="9816743" y="2059063"/>
            <a:ext cx="188280" cy="200160"/>
            <a:chOff x="9816743" y="2059063"/>
            <a:chExt cx="18828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077" name="잉크 2076">
                  <a:extLst>
                    <a:ext uri="{FF2B5EF4-FFF2-40B4-BE49-F238E27FC236}">
                      <a16:creationId xmlns:a16="http://schemas.microsoft.com/office/drawing/2014/main" id="{214625A4-6F4F-4AF9-82D0-C4AF1C84F19A}"/>
                    </a:ext>
                  </a:extLst>
                </p14:cNvPr>
                <p14:cNvContentPartPr/>
                <p14:nvPr/>
              </p14:nvContentPartPr>
              <p14:xfrm>
                <a:off x="9823583" y="2070943"/>
                <a:ext cx="13320" cy="61920"/>
              </p14:xfrm>
            </p:contentPart>
          </mc:Choice>
          <mc:Fallback>
            <p:pic>
              <p:nvPicPr>
                <p:cNvPr id="2077" name="잉크 2076">
                  <a:extLst>
                    <a:ext uri="{FF2B5EF4-FFF2-40B4-BE49-F238E27FC236}">
                      <a16:creationId xmlns:a16="http://schemas.microsoft.com/office/drawing/2014/main" id="{214625A4-6F4F-4AF9-82D0-C4AF1C84F1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19263" y="2066623"/>
                  <a:ext cx="21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78" name="잉크 2077">
                  <a:extLst>
                    <a:ext uri="{FF2B5EF4-FFF2-40B4-BE49-F238E27FC236}">
                      <a16:creationId xmlns:a16="http://schemas.microsoft.com/office/drawing/2014/main" id="{72872960-9DA7-4652-AE9D-0629BDE5322D}"/>
                    </a:ext>
                  </a:extLst>
                </p14:cNvPr>
                <p14:cNvContentPartPr/>
                <p14:nvPr/>
              </p14:nvContentPartPr>
              <p14:xfrm>
                <a:off x="9816743" y="2207023"/>
                <a:ext cx="19800" cy="52200"/>
              </p14:xfrm>
            </p:contentPart>
          </mc:Choice>
          <mc:Fallback>
            <p:pic>
              <p:nvPicPr>
                <p:cNvPr id="2078" name="잉크 2077">
                  <a:extLst>
                    <a:ext uri="{FF2B5EF4-FFF2-40B4-BE49-F238E27FC236}">
                      <a16:creationId xmlns:a16="http://schemas.microsoft.com/office/drawing/2014/main" id="{72872960-9DA7-4652-AE9D-0629BDE532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12343" y="2202703"/>
                  <a:ext cx="28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85" name="잉크 2084">
                  <a:extLst>
                    <a:ext uri="{FF2B5EF4-FFF2-40B4-BE49-F238E27FC236}">
                      <a16:creationId xmlns:a16="http://schemas.microsoft.com/office/drawing/2014/main" id="{CB3F6293-AEA8-4D72-AC9A-DE74C59AA3CB}"/>
                    </a:ext>
                  </a:extLst>
                </p14:cNvPr>
                <p14:cNvContentPartPr/>
                <p14:nvPr/>
              </p14:nvContentPartPr>
              <p14:xfrm>
                <a:off x="9977663" y="2064103"/>
                <a:ext cx="27360" cy="60480"/>
              </p14:xfrm>
            </p:contentPart>
          </mc:Choice>
          <mc:Fallback>
            <p:pic>
              <p:nvPicPr>
                <p:cNvPr id="2085" name="잉크 2084">
                  <a:extLst>
                    <a:ext uri="{FF2B5EF4-FFF2-40B4-BE49-F238E27FC236}">
                      <a16:creationId xmlns:a16="http://schemas.microsoft.com/office/drawing/2014/main" id="{CB3F6293-AEA8-4D72-AC9A-DE74C59AA3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73343" y="2059783"/>
                  <a:ext cx="36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87" name="잉크 2086">
                  <a:extLst>
                    <a:ext uri="{FF2B5EF4-FFF2-40B4-BE49-F238E27FC236}">
                      <a16:creationId xmlns:a16="http://schemas.microsoft.com/office/drawing/2014/main" id="{F34BA402-CE9D-47A7-8769-0D0638970866}"/>
                    </a:ext>
                  </a:extLst>
                </p14:cNvPr>
                <p14:cNvContentPartPr/>
                <p14:nvPr/>
              </p14:nvContentPartPr>
              <p14:xfrm>
                <a:off x="9987383" y="2203423"/>
                <a:ext cx="15840" cy="52200"/>
              </p14:xfrm>
            </p:contentPart>
          </mc:Choice>
          <mc:Fallback>
            <p:pic>
              <p:nvPicPr>
                <p:cNvPr id="2087" name="잉크 2086">
                  <a:extLst>
                    <a:ext uri="{FF2B5EF4-FFF2-40B4-BE49-F238E27FC236}">
                      <a16:creationId xmlns:a16="http://schemas.microsoft.com/office/drawing/2014/main" id="{F34BA402-CE9D-47A7-8769-0D06389708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83063" y="2199133"/>
                  <a:ext cx="24480" cy="60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04" name="잉크 2103">
                  <a:extLst>
                    <a:ext uri="{FF2B5EF4-FFF2-40B4-BE49-F238E27FC236}">
                      <a16:creationId xmlns:a16="http://schemas.microsoft.com/office/drawing/2014/main" id="{A685F1BD-8A1C-4D62-9F97-FB11CB4B86DF}"/>
                    </a:ext>
                  </a:extLst>
                </p14:cNvPr>
                <p14:cNvContentPartPr/>
                <p14:nvPr/>
              </p14:nvContentPartPr>
              <p14:xfrm>
                <a:off x="9927623" y="2191903"/>
                <a:ext cx="3600" cy="11160"/>
              </p14:xfrm>
            </p:contentPart>
          </mc:Choice>
          <mc:Fallback>
            <p:pic>
              <p:nvPicPr>
                <p:cNvPr id="2104" name="잉크 2103">
                  <a:extLst>
                    <a:ext uri="{FF2B5EF4-FFF2-40B4-BE49-F238E27FC236}">
                      <a16:creationId xmlns:a16="http://schemas.microsoft.com/office/drawing/2014/main" id="{A685F1BD-8A1C-4D62-9F97-FB11CB4B86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23303" y="2187439"/>
                  <a:ext cx="12240" cy="20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05" name="잉크 2104">
                  <a:extLst>
                    <a:ext uri="{FF2B5EF4-FFF2-40B4-BE49-F238E27FC236}">
                      <a16:creationId xmlns:a16="http://schemas.microsoft.com/office/drawing/2014/main" id="{CAC8E69F-EC22-4A1B-8CC7-0B3FA0EAD6E1}"/>
                    </a:ext>
                  </a:extLst>
                </p14:cNvPr>
                <p14:cNvContentPartPr/>
                <p14:nvPr/>
              </p14:nvContentPartPr>
              <p14:xfrm>
                <a:off x="9944183" y="2059063"/>
                <a:ext cx="1800" cy="21960"/>
              </p14:xfrm>
            </p:contentPart>
          </mc:Choice>
          <mc:Fallback>
            <p:pic>
              <p:nvPicPr>
                <p:cNvPr id="2105" name="잉크 2104">
                  <a:extLst>
                    <a:ext uri="{FF2B5EF4-FFF2-40B4-BE49-F238E27FC236}">
                      <a16:creationId xmlns:a16="http://schemas.microsoft.com/office/drawing/2014/main" id="{CAC8E69F-EC22-4A1B-8CC7-0B3FA0EAD6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39863" y="2054743"/>
                  <a:ext cx="104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9" name="그룹 2108">
            <a:extLst>
              <a:ext uri="{FF2B5EF4-FFF2-40B4-BE49-F238E27FC236}">
                <a16:creationId xmlns:a16="http://schemas.microsoft.com/office/drawing/2014/main" id="{3895C174-42DE-4EF6-947E-76456BC21313}"/>
              </a:ext>
            </a:extLst>
          </p:cNvPr>
          <p:cNvGrpSpPr/>
          <p:nvPr/>
        </p:nvGrpSpPr>
        <p:grpSpPr>
          <a:xfrm>
            <a:off x="8991263" y="1906783"/>
            <a:ext cx="329400" cy="348480"/>
            <a:chOff x="8991263" y="1906783"/>
            <a:chExt cx="32940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69" name="잉크 2068">
                  <a:extLst>
                    <a:ext uri="{FF2B5EF4-FFF2-40B4-BE49-F238E27FC236}">
                      <a16:creationId xmlns:a16="http://schemas.microsoft.com/office/drawing/2014/main" id="{3AD36D8C-9630-4F15-AE56-0EE5238B40E7}"/>
                    </a:ext>
                  </a:extLst>
                </p14:cNvPr>
                <p14:cNvContentPartPr/>
                <p14:nvPr/>
              </p14:nvContentPartPr>
              <p14:xfrm>
                <a:off x="9125903" y="2072023"/>
                <a:ext cx="21600" cy="40680"/>
              </p14:xfrm>
            </p:contentPart>
          </mc:Choice>
          <mc:Fallback>
            <p:pic>
              <p:nvPicPr>
                <p:cNvPr id="2069" name="잉크 2068">
                  <a:extLst>
                    <a:ext uri="{FF2B5EF4-FFF2-40B4-BE49-F238E27FC236}">
                      <a16:creationId xmlns:a16="http://schemas.microsoft.com/office/drawing/2014/main" id="{3AD36D8C-9630-4F15-AE56-0EE5238B40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21583" y="2067703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70" name="잉크 2069">
                  <a:extLst>
                    <a:ext uri="{FF2B5EF4-FFF2-40B4-BE49-F238E27FC236}">
                      <a16:creationId xmlns:a16="http://schemas.microsoft.com/office/drawing/2014/main" id="{4706DB72-9030-4567-B493-562C2AD429FC}"/>
                    </a:ext>
                  </a:extLst>
                </p14:cNvPr>
                <p14:cNvContentPartPr/>
                <p14:nvPr/>
              </p14:nvContentPartPr>
              <p14:xfrm>
                <a:off x="9107183" y="2205583"/>
                <a:ext cx="28440" cy="49680"/>
              </p14:xfrm>
            </p:contentPart>
          </mc:Choice>
          <mc:Fallback>
            <p:pic>
              <p:nvPicPr>
                <p:cNvPr id="2070" name="잉크 2069">
                  <a:extLst>
                    <a:ext uri="{FF2B5EF4-FFF2-40B4-BE49-F238E27FC236}">
                      <a16:creationId xmlns:a16="http://schemas.microsoft.com/office/drawing/2014/main" id="{4706DB72-9030-4567-B493-562C2AD429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02917" y="2201263"/>
                  <a:ext cx="36972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71" name="잉크 2070">
                  <a:extLst>
                    <a:ext uri="{FF2B5EF4-FFF2-40B4-BE49-F238E27FC236}">
                      <a16:creationId xmlns:a16="http://schemas.microsoft.com/office/drawing/2014/main" id="{FFA2988F-3A34-40EE-9CE9-CB2EC5EB3822}"/>
                    </a:ext>
                  </a:extLst>
                </p14:cNvPr>
                <p14:cNvContentPartPr/>
                <p14:nvPr/>
              </p14:nvContentPartPr>
              <p14:xfrm>
                <a:off x="9308783" y="2068423"/>
                <a:ext cx="11880" cy="52560"/>
              </p14:xfrm>
            </p:contentPart>
          </mc:Choice>
          <mc:Fallback>
            <p:pic>
              <p:nvPicPr>
                <p:cNvPr id="2071" name="잉크 2070">
                  <a:extLst>
                    <a:ext uri="{FF2B5EF4-FFF2-40B4-BE49-F238E27FC236}">
                      <a16:creationId xmlns:a16="http://schemas.microsoft.com/office/drawing/2014/main" id="{FFA2988F-3A34-40EE-9CE9-CB2EC5EB38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04463" y="2064103"/>
                  <a:ext cx="20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72" name="잉크 2071">
                  <a:extLst>
                    <a:ext uri="{FF2B5EF4-FFF2-40B4-BE49-F238E27FC236}">
                      <a16:creationId xmlns:a16="http://schemas.microsoft.com/office/drawing/2014/main" id="{10AE5322-16F8-4270-9D19-D48B56B0B2F3}"/>
                    </a:ext>
                  </a:extLst>
                </p14:cNvPr>
                <p14:cNvContentPartPr/>
                <p14:nvPr/>
              </p14:nvContentPartPr>
              <p14:xfrm>
                <a:off x="9298343" y="2199463"/>
                <a:ext cx="9000" cy="54360"/>
              </p14:xfrm>
            </p:contentPart>
          </mc:Choice>
          <mc:Fallback>
            <p:pic>
              <p:nvPicPr>
                <p:cNvPr id="2072" name="잉크 2071">
                  <a:extLst>
                    <a:ext uri="{FF2B5EF4-FFF2-40B4-BE49-F238E27FC236}">
                      <a16:creationId xmlns:a16="http://schemas.microsoft.com/office/drawing/2014/main" id="{10AE5322-16F8-4270-9D19-D48B56B0B2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94023" y="2195143"/>
                  <a:ext cx="17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06" name="잉크 2105">
                  <a:extLst>
                    <a:ext uri="{FF2B5EF4-FFF2-40B4-BE49-F238E27FC236}">
                      <a16:creationId xmlns:a16="http://schemas.microsoft.com/office/drawing/2014/main" id="{81584DD8-3F92-4A3D-B42B-5523EE429F62}"/>
                    </a:ext>
                  </a:extLst>
                </p14:cNvPr>
                <p14:cNvContentPartPr/>
                <p14:nvPr/>
              </p14:nvContentPartPr>
              <p14:xfrm>
                <a:off x="9212303" y="1906783"/>
                <a:ext cx="57960" cy="152280"/>
              </p14:xfrm>
            </p:contentPart>
          </mc:Choice>
          <mc:Fallback>
            <p:pic>
              <p:nvPicPr>
                <p:cNvPr id="2106" name="잉크 2105">
                  <a:extLst>
                    <a:ext uri="{FF2B5EF4-FFF2-40B4-BE49-F238E27FC236}">
                      <a16:creationId xmlns:a16="http://schemas.microsoft.com/office/drawing/2014/main" id="{81584DD8-3F92-4A3D-B42B-5523EE429F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07956" y="1902463"/>
                  <a:ext cx="66654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07" name="잉크 2106">
                  <a:extLst>
                    <a:ext uri="{FF2B5EF4-FFF2-40B4-BE49-F238E27FC236}">
                      <a16:creationId xmlns:a16="http://schemas.microsoft.com/office/drawing/2014/main" id="{BC07A3E5-8BE4-4FDF-930C-7DE492799967}"/>
                    </a:ext>
                  </a:extLst>
                </p14:cNvPr>
                <p14:cNvContentPartPr/>
                <p14:nvPr/>
              </p14:nvContentPartPr>
              <p14:xfrm>
                <a:off x="8991263" y="2032063"/>
                <a:ext cx="74160" cy="69480"/>
              </p14:xfrm>
            </p:contentPart>
          </mc:Choice>
          <mc:Fallback>
            <p:pic>
              <p:nvPicPr>
                <p:cNvPr id="2107" name="잉크 2106">
                  <a:extLst>
                    <a:ext uri="{FF2B5EF4-FFF2-40B4-BE49-F238E27FC236}">
                      <a16:creationId xmlns:a16="http://schemas.microsoft.com/office/drawing/2014/main" id="{BC07A3E5-8BE4-4FDF-930C-7DE49279996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86943" y="2027743"/>
                  <a:ext cx="8280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108" name="잉크 2107">
                <a:extLst>
                  <a:ext uri="{FF2B5EF4-FFF2-40B4-BE49-F238E27FC236}">
                    <a16:creationId xmlns:a16="http://schemas.microsoft.com/office/drawing/2014/main" id="{33AE6D9C-683C-4F8E-AAD9-457BAEE6F40C}"/>
                  </a:ext>
                </a:extLst>
              </p14:cNvPr>
              <p14:cNvContentPartPr/>
              <p14:nvPr/>
            </p14:nvContentPartPr>
            <p14:xfrm>
              <a:off x="9543503" y="1897783"/>
              <a:ext cx="18000" cy="78840"/>
            </p14:xfrm>
          </p:contentPart>
        </mc:Choice>
        <mc:Fallback>
          <p:pic>
            <p:nvPicPr>
              <p:cNvPr id="2108" name="잉크 2107">
                <a:extLst>
                  <a:ext uri="{FF2B5EF4-FFF2-40B4-BE49-F238E27FC236}">
                    <a16:creationId xmlns:a16="http://schemas.microsoft.com/office/drawing/2014/main" id="{33AE6D9C-683C-4F8E-AAD9-457BAEE6F4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539183" y="1893463"/>
                <a:ext cx="26640" cy="87480"/>
              </a:xfrm>
              <a:prstGeom prst="rect">
                <a:avLst/>
              </a:prstGeom>
            </p:spPr>
          </p:pic>
        </mc:Fallback>
      </mc:AlternateContent>
      <p:pic>
        <p:nvPicPr>
          <p:cNvPr id="2111" name="screen-20201120-164936_2 (1)">
            <a:hlinkClick r:id="" action="ppaction://media"/>
            <a:extLst>
              <a:ext uri="{FF2B5EF4-FFF2-40B4-BE49-F238E27FC236}">
                <a16:creationId xmlns:a16="http://schemas.microsoft.com/office/drawing/2014/main" id="{80B98D22-C486-4E3B-BE46-A1232FC7D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8"/>
          <a:stretch>
            <a:fillRect/>
          </a:stretch>
        </p:blipFill>
        <p:spPr>
          <a:xfrm>
            <a:off x="4883144" y="530252"/>
            <a:ext cx="2450287" cy="51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1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8241-53BC-4999-82AE-B7945AAE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high or low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9B9B11-0AF2-4A61-B614-8F5FF8A5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2" r="-1"/>
          <a:stretch/>
        </p:blipFill>
        <p:spPr>
          <a:xfrm>
            <a:off x="835607" y="1546674"/>
            <a:ext cx="3688294" cy="420796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A07559C-26C5-4F06-AB2A-E991D9A8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87" y="952635"/>
            <a:ext cx="3581004" cy="47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BE6DF6-AD79-4141-A993-2571069B6E57}"/>
              </a:ext>
            </a:extLst>
          </p:cNvPr>
          <p:cNvGrpSpPr/>
          <p:nvPr/>
        </p:nvGrpSpPr>
        <p:grpSpPr>
          <a:xfrm>
            <a:off x="8045310" y="983040"/>
            <a:ext cx="455400" cy="324360"/>
            <a:chOff x="8045310" y="983040"/>
            <a:chExt cx="4554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EDE78D9-FF7A-4F3B-95DA-93041DD871F3}"/>
                    </a:ext>
                  </a:extLst>
                </p14:cNvPr>
                <p14:cNvContentPartPr/>
                <p14:nvPr/>
              </p14:nvContentPartPr>
              <p14:xfrm>
                <a:off x="8045310" y="1044960"/>
                <a:ext cx="141480" cy="1580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EDE78D9-FF7A-4F3B-95DA-93041DD871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6310" y="1035960"/>
                  <a:ext cx="159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EE7513D-3775-4B80-BD42-6A8924E15A13}"/>
                    </a:ext>
                  </a:extLst>
                </p14:cNvPr>
                <p14:cNvContentPartPr/>
                <p14:nvPr/>
              </p14:nvContentPartPr>
              <p14:xfrm>
                <a:off x="8238630" y="983040"/>
                <a:ext cx="16560" cy="291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EE7513D-3775-4B80-BD42-6A8924E15A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29821" y="974040"/>
                  <a:ext cx="33825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2BE9BD6-20F8-461F-B715-29828D887A75}"/>
                    </a:ext>
                  </a:extLst>
                </p14:cNvPr>
                <p14:cNvContentPartPr/>
                <p14:nvPr/>
              </p14:nvContentPartPr>
              <p14:xfrm>
                <a:off x="8301630" y="1045680"/>
                <a:ext cx="99720" cy="142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2BE9BD6-20F8-461F-B715-29828D887A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92630" y="1036657"/>
                  <a:ext cx="117360" cy="160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ACCDD0-E752-44C2-83EF-14CFDA19D397}"/>
                    </a:ext>
                  </a:extLst>
                </p14:cNvPr>
                <p14:cNvContentPartPr/>
                <p14:nvPr/>
              </p14:nvContentPartPr>
              <p14:xfrm>
                <a:off x="8406750" y="1050000"/>
                <a:ext cx="51480" cy="147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ACCDD0-E752-44C2-83EF-14CFDA19D3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7687" y="1041000"/>
                  <a:ext cx="69244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ED96D6E-BF22-4F87-86BA-4F3CF4351019}"/>
                    </a:ext>
                  </a:extLst>
                </p14:cNvPr>
                <p14:cNvContentPartPr/>
                <p14:nvPr/>
              </p14:nvContentPartPr>
              <p14:xfrm>
                <a:off x="8369310" y="1217760"/>
                <a:ext cx="131400" cy="89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ED96D6E-BF22-4F87-86BA-4F3CF43510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60335" y="1208760"/>
                  <a:ext cx="148992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44997A-B4EA-4459-94CC-B5E973549E2C}"/>
              </a:ext>
            </a:extLst>
          </p:cNvPr>
          <p:cNvGrpSpPr/>
          <p:nvPr/>
        </p:nvGrpSpPr>
        <p:grpSpPr>
          <a:xfrm>
            <a:off x="8631750" y="1009680"/>
            <a:ext cx="482400" cy="329400"/>
            <a:chOff x="8631750" y="1009680"/>
            <a:chExt cx="4824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473524E-4DC4-49A6-B9C3-707FF7515F65}"/>
                    </a:ext>
                  </a:extLst>
                </p14:cNvPr>
                <p14:cNvContentPartPr/>
                <p14:nvPr/>
              </p14:nvContentPartPr>
              <p14:xfrm>
                <a:off x="8697630" y="1009680"/>
                <a:ext cx="100440" cy="1360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473524E-4DC4-49A6-B9C3-707FF7515F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8630" y="1000680"/>
                  <a:ext cx="118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72CFBB5-5242-4836-BC44-5E40098B463F}"/>
                    </a:ext>
                  </a:extLst>
                </p14:cNvPr>
                <p14:cNvContentPartPr/>
                <p14:nvPr/>
              </p14:nvContentPartPr>
              <p14:xfrm>
                <a:off x="8631750" y="1097880"/>
                <a:ext cx="196920" cy="1004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72CFBB5-5242-4836-BC44-5E40098B46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22750" y="1088880"/>
                  <a:ext cx="21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A68405F-7701-4D20-A725-D16F161CA16D}"/>
                    </a:ext>
                  </a:extLst>
                </p14:cNvPr>
                <p14:cNvContentPartPr/>
                <p14:nvPr/>
              </p14:nvContentPartPr>
              <p14:xfrm>
                <a:off x="8704470" y="1184280"/>
                <a:ext cx="92880" cy="154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A68405F-7701-4D20-A725-D16F161CA1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95470" y="1175301"/>
                  <a:ext cx="110520" cy="172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89776B1-6DBC-47E0-9D4C-7100D79B0DDF}"/>
                    </a:ext>
                  </a:extLst>
                </p14:cNvPr>
                <p14:cNvContentPartPr/>
                <p14:nvPr/>
              </p14:nvContentPartPr>
              <p14:xfrm>
                <a:off x="8753430" y="1273560"/>
                <a:ext cx="74880" cy="61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89776B1-6DBC-47E0-9D4C-7100D79B0D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4430" y="1264560"/>
                  <a:ext cx="92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5A205B7-2FA6-4F68-9F21-C7C683D41F01}"/>
                    </a:ext>
                  </a:extLst>
                </p14:cNvPr>
                <p14:cNvContentPartPr/>
                <p14:nvPr/>
              </p14:nvContentPartPr>
              <p14:xfrm>
                <a:off x="8875110" y="1137840"/>
                <a:ext cx="100800" cy="133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5A205B7-2FA6-4F68-9F21-C7C683D41F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66110" y="1128864"/>
                  <a:ext cx="118440" cy="151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D835816-ECEF-437B-A8FA-B0EA35331D38}"/>
                    </a:ext>
                  </a:extLst>
                </p14:cNvPr>
                <p14:cNvContentPartPr/>
                <p14:nvPr/>
              </p14:nvContentPartPr>
              <p14:xfrm>
                <a:off x="9019470" y="1073040"/>
                <a:ext cx="94680" cy="244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D835816-ECEF-437B-A8FA-B0EA35331D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10470" y="1064040"/>
                  <a:ext cx="11232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974F50-3729-4E9F-85DA-3A4AC7F36F9C}"/>
              </a:ext>
            </a:extLst>
          </p:cNvPr>
          <p:cNvGrpSpPr/>
          <p:nvPr/>
        </p:nvGrpSpPr>
        <p:grpSpPr>
          <a:xfrm>
            <a:off x="9428790" y="1089240"/>
            <a:ext cx="290160" cy="224640"/>
            <a:chOff x="9428790" y="1089240"/>
            <a:chExt cx="2901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76BA9D3-0FAE-4614-8B9B-EA385FF7F147}"/>
                    </a:ext>
                  </a:extLst>
                </p14:cNvPr>
                <p14:cNvContentPartPr/>
                <p14:nvPr/>
              </p14:nvContentPartPr>
              <p14:xfrm>
                <a:off x="9428790" y="1089240"/>
                <a:ext cx="132480" cy="2246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76BA9D3-0FAE-4614-8B9B-EA385FF7F1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19790" y="1080226"/>
                  <a:ext cx="150120" cy="242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756F5A7-B827-406C-8F42-D8994B719797}"/>
                    </a:ext>
                  </a:extLst>
                </p14:cNvPr>
                <p14:cNvContentPartPr/>
                <p14:nvPr/>
              </p14:nvContentPartPr>
              <p14:xfrm>
                <a:off x="9598710" y="1147200"/>
                <a:ext cx="120240" cy="145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756F5A7-B827-406C-8F42-D8994B7197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89710" y="1138200"/>
                  <a:ext cx="13788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8326298-2073-418E-AB22-7A49A82B221A}"/>
                  </a:ext>
                </a:extLst>
              </p14:cNvPr>
              <p14:cNvContentPartPr/>
              <p14:nvPr/>
            </p14:nvContentPartPr>
            <p14:xfrm>
              <a:off x="9268523" y="1143129"/>
              <a:ext cx="4680" cy="147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8326298-2073-418E-AB22-7A49A82B22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9523" y="1134343"/>
                <a:ext cx="22320" cy="31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EEFF16C-D931-4E95-BE99-FD17C7636C80}"/>
                  </a:ext>
                </a:extLst>
              </p14:cNvPr>
              <p14:cNvContentPartPr/>
              <p14:nvPr/>
            </p14:nvContentPartPr>
            <p14:xfrm>
              <a:off x="9256643" y="1235289"/>
              <a:ext cx="11160" cy="111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EEFF16C-D931-4E95-BE99-FD17C7636C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7643" y="1226289"/>
                <a:ext cx="28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23B7D2B-7089-49E1-A891-0B5EF0320169}"/>
                  </a:ext>
                </a:extLst>
              </p14:cNvPr>
              <p14:cNvContentPartPr/>
              <p14:nvPr/>
            </p14:nvContentPartPr>
            <p14:xfrm>
              <a:off x="9231833" y="2472083"/>
              <a:ext cx="76320" cy="6732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23B7D2B-7089-49E1-A891-0B5EF03201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22833" y="2463083"/>
                <a:ext cx="93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4D806847-5696-4D4E-A472-D3F097E72911}"/>
                  </a:ext>
                </a:extLst>
              </p14:cNvPr>
              <p14:cNvContentPartPr/>
              <p14:nvPr/>
            </p14:nvContentPartPr>
            <p14:xfrm>
              <a:off x="9584273" y="2338163"/>
              <a:ext cx="73080" cy="5976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4D806847-5696-4D4E-A472-D3F097E729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75228" y="2329163"/>
                <a:ext cx="90807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11A1E6-0B5D-4F0A-8152-2FB765695429}"/>
              </a:ext>
            </a:extLst>
          </p:cNvPr>
          <p:cNvGrpSpPr/>
          <p:nvPr/>
        </p:nvGrpSpPr>
        <p:grpSpPr>
          <a:xfrm>
            <a:off x="9408233" y="2477483"/>
            <a:ext cx="247320" cy="67320"/>
            <a:chOff x="9408233" y="2477483"/>
            <a:chExt cx="24732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9D827DB-14D3-4D00-9E85-7F4967047B1C}"/>
                    </a:ext>
                  </a:extLst>
                </p14:cNvPr>
                <p14:cNvContentPartPr/>
                <p14:nvPr/>
              </p14:nvContentPartPr>
              <p14:xfrm>
                <a:off x="9589673" y="2477483"/>
                <a:ext cx="65880" cy="673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9D827DB-14D3-4D00-9E85-7F4967047B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80673" y="2468483"/>
                  <a:ext cx="83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72AA416-5668-487D-AD61-0E93B9EBABF0}"/>
                    </a:ext>
                  </a:extLst>
                </p14:cNvPr>
                <p14:cNvContentPartPr/>
                <p14:nvPr/>
              </p14:nvContentPartPr>
              <p14:xfrm>
                <a:off x="9408233" y="2477843"/>
                <a:ext cx="72720" cy="608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72AA416-5668-487D-AD61-0E93B9EBAB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99233" y="2468789"/>
                  <a:ext cx="90360" cy="785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29556C-631D-4F34-9C61-CA9A4C3D46A0}"/>
              </a:ext>
            </a:extLst>
          </p:cNvPr>
          <p:cNvGrpSpPr/>
          <p:nvPr/>
        </p:nvGrpSpPr>
        <p:grpSpPr>
          <a:xfrm>
            <a:off x="9232553" y="1905803"/>
            <a:ext cx="436680" cy="487800"/>
            <a:chOff x="9232553" y="1905803"/>
            <a:chExt cx="43668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B659D7D-F412-4F7E-9964-A0D15CF9726A}"/>
                    </a:ext>
                  </a:extLst>
                </p14:cNvPr>
                <p14:cNvContentPartPr/>
                <p14:nvPr/>
              </p14:nvContentPartPr>
              <p14:xfrm>
                <a:off x="9249833" y="1907603"/>
                <a:ext cx="86760" cy="874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B659D7D-F412-4F7E-9964-A0D15CF972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40833" y="1898566"/>
                  <a:ext cx="104400" cy="105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20E2103-B5F4-4122-8652-3BA80D00EFFC}"/>
                    </a:ext>
                  </a:extLst>
                </p14:cNvPr>
                <p14:cNvContentPartPr/>
                <p14:nvPr/>
              </p14:nvContentPartPr>
              <p14:xfrm>
                <a:off x="9411833" y="1911203"/>
                <a:ext cx="90360" cy="802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20E2103-B5F4-4122-8652-3BA80D00EF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02833" y="1902203"/>
                  <a:ext cx="108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0CC0C1F-4ED7-4761-82C9-FDA5C0E9CA22}"/>
                    </a:ext>
                  </a:extLst>
                </p14:cNvPr>
                <p14:cNvContentPartPr/>
                <p14:nvPr/>
              </p14:nvContentPartPr>
              <p14:xfrm>
                <a:off x="9579953" y="1905803"/>
                <a:ext cx="89280" cy="810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0CC0C1F-4ED7-4761-82C9-FDA5C0E9CA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70953" y="1896803"/>
                  <a:ext cx="106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ABEA1D0-9021-4019-8E0D-9EDC704146D4}"/>
                    </a:ext>
                  </a:extLst>
                </p14:cNvPr>
                <p14:cNvContentPartPr/>
                <p14:nvPr/>
              </p14:nvContentPartPr>
              <p14:xfrm>
                <a:off x="9239393" y="2048003"/>
                <a:ext cx="81000" cy="70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ABEA1D0-9021-4019-8E0D-9EDC704146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30393" y="2039003"/>
                  <a:ext cx="98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0C9635A-978B-4E0D-B697-D30C1DA91ACA}"/>
                    </a:ext>
                  </a:extLst>
                </p14:cNvPr>
                <p14:cNvContentPartPr/>
                <p14:nvPr/>
              </p14:nvContentPartPr>
              <p14:xfrm>
                <a:off x="9239753" y="2186963"/>
                <a:ext cx="76320" cy="65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0C9635A-978B-4E0D-B697-D30C1DA91A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30753" y="2177963"/>
                  <a:ext cx="93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2873DDB-093A-4F3F-868C-289286A4C442}"/>
                    </a:ext>
                  </a:extLst>
                </p14:cNvPr>
                <p14:cNvContentPartPr/>
                <p14:nvPr/>
              </p14:nvContentPartPr>
              <p14:xfrm>
                <a:off x="9232553" y="2328083"/>
                <a:ext cx="72360" cy="655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2873DDB-093A-4F3F-868C-289286A4C4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23553" y="2319033"/>
                  <a:ext cx="90000" cy="83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5699094-755F-44BB-91B6-905F1B6911CB}"/>
                    </a:ext>
                  </a:extLst>
                </p14:cNvPr>
                <p14:cNvContentPartPr/>
                <p14:nvPr/>
              </p14:nvContentPartPr>
              <p14:xfrm>
                <a:off x="9416153" y="2187323"/>
                <a:ext cx="70920" cy="640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5699094-755F-44BB-91B6-905F1B6911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07153" y="2178272"/>
                  <a:ext cx="88560" cy="8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45E7C07-B972-4AA0-B731-6F6EF60993A9}"/>
                    </a:ext>
                  </a:extLst>
                </p14:cNvPr>
                <p14:cNvContentPartPr/>
                <p14:nvPr/>
              </p14:nvContentPartPr>
              <p14:xfrm>
                <a:off x="9584993" y="2190563"/>
                <a:ext cx="76320" cy="698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45E7C07-B972-4AA0-B731-6F6EF60993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75993" y="2181563"/>
                  <a:ext cx="93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79B84D0-5059-4096-8153-2262A3D912BF}"/>
                    </a:ext>
                  </a:extLst>
                </p14:cNvPr>
                <p14:cNvContentPartPr/>
                <p14:nvPr/>
              </p14:nvContentPartPr>
              <p14:xfrm>
                <a:off x="9586433" y="2184083"/>
                <a:ext cx="18360" cy="57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79B84D0-5059-4096-8153-2262A3D912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77433" y="2175083"/>
                  <a:ext cx="36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1746721-B4EF-4738-8E6F-0BF9805F05AA}"/>
                    </a:ext>
                  </a:extLst>
                </p14:cNvPr>
                <p14:cNvContentPartPr/>
                <p14:nvPr/>
              </p14:nvContentPartPr>
              <p14:xfrm>
                <a:off x="9584993" y="2189123"/>
                <a:ext cx="3240" cy="32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1746721-B4EF-4738-8E6F-0BF9805F05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75993" y="2180123"/>
                  <a:ext cx="20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58B280C-159D-40B6-905A-3D3C5A62639D}"/>
                    </a:ext>
                  </a:extLst>
                </p14:cNvPr>
                <p14:cNvContentPartPr/>
                <p14:nvPr/>
              </p14:nvContentPartPr>
              <p14:xfrm>
                <a:off x="9416873" y="2184083"/>
                <a:ext cx="47880" cy="237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58B280C-159D-40B6-905A-3D3C5A6263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07873" y="2175083"/>
                  <a:ext cx="65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091EACD-E87A-4E4C-8D4B-3CC8B68F19B6}"/>
                    </a:ext>
                  </a:extLst>
                </p14:cNvPr>
                <p14:cNvContentPartPr/>
                <p14:nvPr/>
              </p14:nvContentPartPr>
              <p14:xfrm>
                <a:off x="9487433" y="2194523"/>
                <a:ext cx="3240" cy="48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091EACD-E87A-4E4C-8D4B-3CC8B68F19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78433" y="2185523"/>
                  <a:ext cx="2088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0DBE081F-44AD-4884-BFEB-D3A4812B55A5}"/>
                  </a:ext>
                </a:extLst>
              </p14:cNvPr>
              <p14:cNvContentPartPr/>
              <p14:nvPr/>
            </p14:nvContentPartPr>
            <p14:xfrm>
              <a:off x="9247673" y="2195243"/>
              <a:ext cx="360" cy="288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0DBE081F-44AD-4884-BFEB-D3A4812B55A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43173" y="2184957"/>
                <a:ext cx="91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273582A8-1090-4B42-8D45-12F31D41B7B9}"/>
                  </a:ext>
                </a:extLst>
              </p14:cNvPr>
              <p14:cNvContentPartPr/>
              <p14:nvPr/>
            </p14:nvContentPartPr>
            <p14:xfrm>
              <a:off x="10098353" y="2189843"/>
              <a:ext cx="82800" cy="7020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273582A8-1090-4B42-8D45-12F31D41B7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89353" y="2180843"/>
                <a:ext cx="10044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B6E98E21-5AE6-4271-B9A9-9CFE3FF56D42}"/>
              </a:ext>
            </a:extLst>
          </p:cNvPr>
          <p:cNvGrpSpPr/>
          <p:nvPr/>
        </p:nvGrpSpPr>
        <p:grpSpPr>
          <a:xfrm>
            <a:off x="9930848" y="2335586"/>
            <a:ext cx="424440" cy="215280"/>
            <a:chOff x="9930848" y="2335586"/>
            <a:chExt cx="42444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7093AA3-A5AE-44F0-9D79-59D006D5EF33}"/>
                    </a:ext>
                  </a:extLst>
                </p14:cNvPr>
                <p14:cNvContentPartPr/>
                <p14:nvPr/>
              </p14:nvContentPartPr>
              <p14:xfrm>
                <a:off x="10109768" y="2335586"/>
                <a:ext cx="73800" cy="709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7093AA3-A5AE-44F0-9D79-59D006D5EF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00768" y="2326540"/>
                  <a:ext cx="91440" cy="88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095F3A5-BC0C-426A-8239-872A9034831F}"/>
                    </a:ext>
                  </a:extLst>
                </p14:cNvPr>
                <p14:cNvContentPartPr/>
                <p14:nvPr/>
              </p14:nvContentPartPr>
              <p14:xfrm>
                <a:off x="9930848" y="2476346"/>
                <a:ext cx="73800" cy="694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095F3A5-BC0C-426A-8239-872A903483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21848" y="2467346"/>
                  <a:ext cx="91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636ACBF-DCAE-49BA-8F26-349A670709A2}"/>
                    </a:ext>
                  </a:extLst>
                </p14:cNvPr>
                <p14:cNvContentPartPr/>
                <p14:nvPr/>
              </p14:nvContentPartPr>
              <p14:xfrm>
                <a:off x="10100408" y="2477066"/>
                <a:ext cx="85680" cy="738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636ACBF-DCAE-49BA-8F26-349A670709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91408" y="2468066"/>
                  <a:ext cx="10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F2B0266-2313-43EF-8A26-870FD3CD68BB}"/>
                    </a:ext>
                  </a:extLst>
                </p14:cNvPr>
                <p14:cNvContentPartPr/>
                <p14:nvPr/>
              </p14:nvContentPartPr>
              <p14:xfrm>
                <a:off x="10276448" y="2479946"/>
                <a:ext cx="78840" cy="594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F2B0266-2313-43EF-8A26-870FD3CD68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67448" y="2470946"/>
                  <a:ext cx="964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C9A4849-5C01-4F7E-98D7-ADD4DA0A7CE4}"/>
              </a:ext>
            </a:extLst>
          </p:cNvPr>
          <p:cNvGrpSpPr/>
          <p:nvPr/>
        </p:nvGrpSpPr>
        <p:grpSpPr>
          <a:xfrm>
            <a:off x="9927968" y="1907603"/>
            <a:ext cx="258945" cy="214920"/>
            <a:chOff x="9927968" y="1907603"/>
            <a:chExt cx="258945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B4F4C591-4C12-4E87-A5AF-C1F6C1A816C5}"/>
                    </a:ext>
                  </a:extLst>
                </p14:cNvPr>
                <p14:cNvContentPartPr/>
                <p14:nvPr/>
              </p14:nvContentPartPr>
              <p14:xfrm>
                <a:off x="10092233" y="1907603"/>
                <a:ext cx="91440" cy="802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B4F4C591-4C12-4E87-A5AF-C1F6C1A816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83233" y="1898603"/>
                  <a:ext cx="109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36672E6-FA91-4F68-BE88-DDC948F383A1}"/>
                    </a:ext>
                  </a:extLst>
                </p14:cNvPr>
                <p14:cNvContentPartPr/>
                <p14:nvPr/>
              </p14:nvContentPartPr>
              <p14:xfrm>
                <a:off x="10092233" y="2053403"/>
                <a:ext cx="94680" cy="691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36672E6-FA91-4F68-BE88-DDC948F383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83233" y="2044403"/>
                  <a:ext cx="112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3683E175-7599-4714-853E-C4676904164A}"/>
                    </a:ext>
                  </a:extLst>
                </p14:cNvPr>
                <p14:cNvContentPartPr/>
                <p14:nvPr/>
              </p14:nvContentPartPr>
              <p14:xfrm>
                <a:off x="9927968" y="2053346"/>
                <a:ext cx="82440" cy="691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3683E175-7599-4714-853E-C467690416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19007" y="2044346"/>
                  <a:ext cx="100003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20DBE6B-9B8E-4428-8543-45B1C89FF493}"/>
                    </a:ext>
                  </a:extLst>
                </p14:cNvPr>
                <p14:cNvContentPartPr/>
                <p14:nvPr/>
              </p14:nvContentPartPr>
              <p14:xfrm>
                <a:off x="9938048" y="2067746"/>
                <a:ext cx="51480" cy="338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20DBE6B-9B8E-4428-8543-45B1C89FF4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29048" y="2058746"/>
                  <a:ext cx="691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B5086672-60F8-4037-BD65-A3E7F9656724}"/>
                  </a:ext>
                </a:extLst>
              </p14:cNvPr>
              <p14:cNvContentPartPr/>
              <p14:nvPr/>
            </p14:nvContentPartPr>
            <p14:xfrm>
              <a:off x="10155488" y="1947866"/>
              <a:ext cx="5760" cy="2052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B5086672-60F8-4037-BD65-A3E7F965672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45888" y="1939021"/>
                <a:ext cx="24576" cy="3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9AC4678A-F413-4C30-9DF7-1FE73DE878EB}"/>
                  </a:ext>
                </a:extLst>
              </p14:cNvPr>
              <p14:cNvContentPartPr/>
              <p14:nvPr/>
            </p14:nvContentPartPr>
            <p14:xfrm>
              <a:off x="9652208" y="2499746"/>
              <a:ext cx="3960" cy="3888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9AC4678A-F413-4C30-9DF7-1FE73DE878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47888" y="2495426"/>
                <a:ext cx="12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2B706DD0-A1C5-405F-8CF9-394A6460741F}"/>
                  </a:ext>
                </a:extLst>
              </p14:cNvPr>
              <p14:cNvContentPartPr/>
              <p14:nvPr/>
            </p14:nvContentPartPr>
            <p14:xfrm>
              <a:off x="9463928" y="2499386"/>
              <a:ext cx="8640" cy="3708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2B706DD0-A1C5-405F-8CF9-394A6460741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59608" y="2495066"/>
                <a:ext cx="17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7639E992-C54C-4C70-81A3-800C6B8A275A}"/>
                  </a:ext>
                </a:extLst>
              </p14:cNvPr>
              <p14:cNvContentPartPr/>
              <p14:nvPr/>
            </p14:nvContentPartPr>
            <p14:xfrm>
              <a:off x="10000328" y="2081066"/>
              <a:ext cx="3240" cy="2772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7639E992-C54C-4C70-81A3-800C6B8A27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996008" y="2076746"/>
                <a:ext cx="11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F5C228C6-9777-40F3-9B21-CB2D63981DCF}"/>
                  </a:ext>
                </a:extLst>
              </p14:cNvPr>
              <p14:cNvContentPartPr/>
              <p14:nvPr/>
            </p14:nvContentPartPr>
            <p14:xfrm>
              <a:off x="10173488" y="2222186"/>
              <a:ext cx="6840" cy="3564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F5C228C6-9777-40F3-9B21-CB2D63981DC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69168" y="2217866"/>
                <a:ext cx="154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6699C57A-221C-486C-B739-14967ECECB45}"/>
                  </a:ext>
                </a:extLst>
              </p14:cNvPr>
              <p14:cNvContentPartPr/>
              <p14:nvPr/>
            </p14:nvContentPartPr>
            <p14:xfrm>
              <a:off x="10169168" y="2368346"/>
              <a:ext cx="7200" cy="3024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6699C57A-221C-486C-B739-14967ECECB4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164848" y="2364077"/>
                <a:ext cx="15840" cy="38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1882A3BA-2A7C-40FB-BBA9-1087F4B852A2}"/>
                  </a:ext>
                </a:extLst>
              </p14:cNvPr>
              <p14:cNvContentPartPr/>
              <p14:nvPr/>
            </p14:nvContentPartPr>
            <p14:xfrm>
              <a:off x="10165568" y="2506226"/>
              <a:ext cx="9000" cy="4500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1882A3BA-2A7C-40FB-BBA9-1087F4B852A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161068" y="2501906"/>
                <a:ext cx="180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1ABE4AEE-16D2-41FA-B399-B0E6543845E8}"/>
                  </a:ext>
                </a:extLst>
              </p14:cNvPr>
              <p14:cNvContentPartPr/>
              <p14:nvPr/>
            </p14:nvContentPartPr>
            <p14:xfrm>
              <a:off x="10343408" y="2503706"/>
              <a:ext cx="5040" cy="3312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1ABE4AEE-16D2-41FA-B399-B0E6543845E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39088" y="2499386"/>
                <a:ext cx="13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C98D1691-B0E8-445E-9D08-26F3DAFC81A5}"/>
                  </a:ext>
                </a:extLst>
              </p14:cNvPr>
              <p14:cNvContentPartPr/>
              <p14:nvPr/>
            </p14:nvContentPartPr>
            <p14:xfrm>
              <a:off x="9988088" y="2507666"/>
              <a:ext cx="4680" cy="3096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C98D1691-B0E8-445E-9D08-26F3DAFC81A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83768" y="2503396"/>
                <a:ext cx="13320" cy="39501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4AA1FEC-EEC9-46E7-9D58-BD19E09D8028}"/>
              </a:ext>
            </a:extLst>
          </p:cNvPr>
          <p:cNvGrpSpPr/>
          <p:nvPr/>
        </p:nvGrpSpPr>
        <p:grpSpPr>
          <a:xfrm>
            <a:off x="9102128" y="1687586"/>
            <a:ext cx="175680" cy="140760"/>
            <a:chOff x="9102128" y="1687586"/>
            <a:chExt cx="17568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13E156E7-1B43-4B57-A0F8-C351CA87AEBE}"/>
                    </a:ext>
                  </a:extLst>
                </p14:cNvPr>
                <p14:cNvContentPartPr/>
                <p14:nvPr/>
              </p14:nvContentPartPr>
              <p14:xfrm>
                <a:off x="9102128" y="1732946"/>
                <a:ext cx="59400" cy="781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13E156E7-1B43-4B57-A0F8-C351CA87AE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97808" y="1728626"/>
                  <a:ext cx="68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06076B46-A74C-42EE-AE62-E7F334490CC4}"/>
                    </a:ext>
                  </a:extLst>
                </p14:cNvPr>
                <p14:cNvContentPartPr/>
                <p14:nvPr/>
              </p14:nvContentPartPr>
              <p14:xfrm>
                <a:off x="9238568" y="1687586"/>
                <a:ext cx="39240" cy="1407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06076B46-A74C-42EE-AE62-E7F334490C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34248" y="1683266"/>
                  <a:ext cx="4788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C86CC3F4-EA6F-40AB-822E-E29CEE6ADEF1}"/>
                  </a:ext>
                </a:extLst>
              </p14:cNvPr>
              <p14:cNvContentPartPr/>
              <p14:nvPr/>
            </p14:nvContentPartPr>
            <p14:xfrm>
              <a:off x="9400208" y="1731506"/>
              <a:ext cx="20160" cy="10476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C86CC3F4-EA6F-40AB-822E-E29CEE6ADEF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95888" y="1727186"/>
                <a:ext cx="28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0C96BF7F-A80A-4E58-B807-0E9E53DCE62B}"/>
                  </a:ext>
                </a:extLst>
              </p14:cNvPr>
              <p14:cNvContentPartPr/>
              <p14:nvPr/>
            </p14:nvContentPartPr>
            <p14:xfrm>
              <a:off x="9524768" y="1716026"/>
              <a:ext cx="34200" cy="12924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0C96BF7F-A80A-4E58-B807-0E9E53DCE62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520448" y="1711694"/>
                <a:ext cx="42840" cy="137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6" name="잉크 135">
                <a:extLst>
                  <a:ext uri="{FF2B5EF4-FFF2-40B4-BE49-F238E27FC236}">
                    <a16:creationId xmlns:a16="http://schemas.microsoft.com/office/drawing/2014/main" id="{92403C25-559C-452C-BE9B-036533A54050}"/>
                  </a:ext>
                </a:extLst>
              </p14:cNvPr>
              <p14:cNvContentPartPr/>
              <p14:nvPr/>
            </p14:nvContentPartPr>
            <p14:xfrm>
              <a:off x="9643208" y="1732946"/>
              <a:ext cx="39960" cy="88200"/>
            </p14:xfrm>
          </p:contentPart>
        </mc:Choice>
        <mc:Fallback>
          <p:pic>
            <p:nvPicPr>
              <p:cNvPr id="136" name="잉크 135">
                <a:extLst>
                  <a:ext uri="{FF2B5EF4-FFF2-40B4-BE49-F238E27FC236}">
                    <a16:creationId xmlns:a16="http://schemas.microsoft.com/office/drawing/2014/main" id="{92403C25-559C-452C-BE9B-036533A5405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38888" y="1728626"/>
                <a:ext cx="486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C5ACC9C0-192F-4770-8182-5928846F6984}"/>
                  </a:ext>
                </a:extLst>
              </p14:cNvPr>
              <p14:cNvContentPartPr/>
              <p14:nvPr/>
            </p14:nvContentPartPr>
            <p14:xfrm>
              <a:off x="9658328" y="2000786"/>
              <a:ext cx="48240" cy="81000"/>
            </p14:xfrm>
          </p:contentPart>
        </mc:Choice>
        <mc:Fallback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C5ACC9C0-192F-4770-8182-5928846F698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54008" y="1996485"/>
                <a:ext cx="56880" cy="8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BCD302B3-40E1-4F3F-9670-4025665D574C}"/>
                  </a:ext>
                </a:extLst>
              </p14:cNvPr>
              <p14:cNvContentPartPr/>
              <p14:nvPr/>
            </p14:nvContentPartPr>
            <p14:xfrm>
              <a:off x="9446648" y="2000066"/>
              <a:ext cx="12600" cy="9432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BCD302B3-40E1-4F3F-9670-4025665D574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42328" y="1995746"/>
                <a:ext cx="212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DC774995-1A79-4136-9543-C100ACAE79F6}"/>
                  </a:ext>
                </a:extLst>
              </p14:cNvPr>
              <p14:cNvContentPartPr/>
              <p14:nvPr/>
            </p14:nvContentPartPr>
            <p14:xfrm>
              <a:off x="9084848" y="1972706"/>
              <a:ext cx="91800" cy="9360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DC774995-1A79-4136-9543-C100ACAE79F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080528" y="1968386"/>
                <a:ext cx="1004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B4E0D214-6E92-42BA-B4C6-BD1E0AE65C9E}"/>
                  </a:ext>
                </a:extLst>
              </p14:cNvPr>
              <p14:cNvContentPartPr/>
              <p14:nvPr/>
            </p14:nvContentPartPr>
            <p14:xfrm>
              <a:off x="9054968" y="2172506"/>
              <a:ext cx="88200" cy="5292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B4E0D214-6E92-42BA-B4C6-BD1E0AE65C9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50666" y="2168186"/>
                <a:ext cx="96805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86169201-AAC1-42D4-94CA-DDA92E52334D}"/>
                  </a:ext>
                </a:extLst>
              </p14:cNvPr>
              <p14:cNvContentPartPr/>
              <p14:nvPr/>
            </p14:nvContentPartPr>
            <p14:xfrm>
              <a:off x="9061808" y="2347466"/>
              <a:ext cx="118800" cy="23400"/>
            </p14:xfrm>
          </p:contentPart>
        </mc:Choice>
        <mc:Fallback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86169201-AAC1-42D4-94CA-DDA92E52334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57488" y="2343146"/>
                <a:ext cx="127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3" name="잉크 142">
                <a:extLst>
                  <a:ext uri="{FF2B5EF4-FFF2-40B4-BE49-F238E27FC236}">
                    <a16:creationId xmlns:a16="http://schemas.microsoft.com/office/drawing/2014/main" id="{787B6ED4-AAC3-45F0-9E91-66935196799C}"/>
                  </a:ext>
                </a:extLst>
              </p14:cNvPr>
              <p14:cNvContentPartPr/>
              <p14:nvPr/>
            </p14:nvContentPartPr>
            <p14:xfrm>
              <a:off x="9663728" y="2257106"/>
              <a:ext cx="32760" cy="97200"/>
            </p14:xfrm>
          </p:contentPart>
        </mc:Choice>
        <mc:Fallback>
          <p:pic>
            <p:nvPicPr>
              <p:cNvPr id="143" name="잉크 142">
                <a:extLst>
                  <a:ext uri="{FF2B5EF4-FFF2-40B4-BE49-F238E27FC236}">
                    <a16:creationId xmlns:a16="http://schemas.microsoft.com/office/drawing/2014/main" id="{787B6ED4-AAC3-45F0-9E91-66935196799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59455" y="2252786"/>
                <a:ext cx="41306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10D60F96-B32E-4800-9662-D53CB0856A43}"/>
                  </a:ext>
                </a:extLst>
              </p14:cNvPr>
              <p14:cNvContentPartPr/>
              <p14:nvPr/>
            </p14:nvContentPartPr>
            <p14:xfrm>
              <a:off x="9276728" y="2360066"/>
              <a:ext cx="49680" cy="98640"/>
            </p14:xfrm>
          </p:contentPart>
        </mc:Choice>
        <mc:Fallback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10D60F96-B32E-4800-9662-D53CB0856A4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72408" y="2355746"/>
                <a:ext cx="58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D110699B-E194-424B-B184-91B38FAF098F}"/>
                  </a:ext>
                </a:extLst>
              </p14:cNvPr>
              <p14:cNvContentPartPr/>
              <p14:nvPr/>
            </p14:nvContentPartPr>
            <p14:xfrm>
              <a:off x="9530888" y="2352866"/>
              <a:ext cx="6480" cy="115560"/>
            </p14:xfrm>
          </p:contentPart>
        </mc:Choice>
        <mc:Fallback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D110699B-E194-424B-B184-91B38FAF098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526568" y="2348546"/>
                <a:ext cx="151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7BD01291-D2B3-4556-B7F6-4D86C652E688}"/>
                  </a:ext>
                </a:extLst>
              </p14:cNvPr>
              <p14:cNvContentPartPr/>
              <p14:nvPr/>
            </p14:nvContentPartPr>
            <p14:xfrm>
              <a:off x="9656888" y="2440346"/>
              <a:ext cx="54720" cy="68760"/>
            </p14:xfrm>
          </p:contentPart>
        </mc:Choice>
        <mc:Fallback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7BD01291-D2B3-4556-B7F6-4D86C652E68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652568" y="2436026"/>
                <a:ext cx="63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8C7AF0BB-69C6-414F-AD0C-AFC23415A0E9}"/>
                  </a:ext>
                </a:extLst>
              </p14:cNvPr>
              <p14:cNvContentPartPr/>
              <p14:nvPr/>
            </p14:nvContentPartPr>
            <p14:xfrm>
              <a:off x="9891248" y="1867586"/>
              <a:ext cx="81000" cy="94320"/>
            </p14:xfrm>
          </p:contentPart>
        </mc:Choice>
        <mc:Fallback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8C7AF0BB-69C6-414F-AD0C-AFC23415A0E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86928" y="1863266"/>
                <a:ext cx="89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3FDDA604-F11D-4F59-9EC4-0FCB18778EE1}"/>
                  </a:ext>
                </a:extLst>
              </p14:cNvPr>
              <p14:cNvContentPartPr/>
              <p14:nvPr/>
            </p14:nvContentPartPr>
            <p14:xfrm>
              <a:off x="10033448" y="1758866"/>
              <a:ext cx="34920" cy="142200"/>
            </p14:xfrm>
          </p:contentPart>
        </mc:Choice>
        <mc:Fallback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3FDDA604-F11D-4F59-9EC4-0FCB18778EE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029128" y="1754546"/>
                <a:ext cx="43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A8AA95E1-E51A-4FF4-9A02-4FCB0DC5FEDC}"/>
                  </a:ext>
                </a:extLst>
              </p14:cNvPr>
              <p14:cNvContentPartPr/>
              <p14:nvPr/>
            </p14:nvContentPartPr>
            <p14:xfrm>
              <a:off x="10187888" y="1781906"/>
              <a:ext cx="69120" cy="12240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A8AA95E1-E51A-4FF4-9A02-4FCB0DC5FE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83590" y="1777573"/>
                <a:ext cx="77715" cy="131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735484C2-2C0F-4950-BA7F-A0EC564EFA89}"/>
                  </a:ext>
                </a:extLst>
              </p14:cNvPr>
              <p14:cNvContentPartPr/>
              <p14:nvPr/>
            </p14:nvContentPartPr>
            <p14:xfrm>
              <a:off x="10057568" y="1974506"/>
              <a:ext cx="51840" cy="7704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735484C2-2C0F-4950-BA7F-A0EC564EFA8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53248" y="1970186"/>
                <a:ext cx="604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A3CFAAD-DEB7-41EF-B931-ABA005F6D67F}"/>
                  </a:ext>
                </a:extLst>
              </p14:cNvPr>
              <p14:cNvContentPartPr/>
              <p14:nvPr/>
            </p14:nvContentPartPr>
            <p14:xfrm>
              <a:off x="10140728" y="2120306"/>
              <a:ext cx="29880" cy="8496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A3CFAAD-DEB7-41EF-B931-ABA005F6D67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136408" y="2115986"/>
                <a:ext cx="38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D1C5BD10-336B-4AAC-9DAB-641E55F66251}"/>
                  </a:ext>
                </a:extLst>
              </p14:cNvPr>
              <p14:cNvContentPartPr/>
              <p14:nvPr/>
            </p14:nvContentPartPr>
            <p14:xfrm>
              <a:off x="10213808" y="2264306"/>
              <a:ext cx="24480" cy="5220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D1C5BD10-336B-4AAC-9DAB-641E55F6625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209488" y="2259986"/>
                <a:ext cx="33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9CE959C1-C8E6-47BA-84E1-1B257C7E1282}"/>
                  </a:ext>
                </a:extLst>
              </p14:cNvPr>
              <p14:cNvContentPartPr/>
              <p14:nvPr/>
            </p14:nvContentPartPr>
            <p14:xfrm>
              <a:off x="9974048" y="2318306"/>
              <a:ext cx="52560" cy="5256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9CE959C1-C8E6-47BA-84E1-1B257C7E128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69728" y="2314015"/>
                <a:ext cx="61200" cy="61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C7C4D126-B34C-41C1-A540-5E064EA9311B}"/>
                  </a:ext>
                </a:extLst>
              </p14:cNvPr>
              <p14:cNvContentPartPr/>
              <p14:nvPr/>
            </p14:nvContentPartPr>
            <p14:xfrm>
              <a:off x="9865328" y="2381306"/>
              <a:ext cx="66960" cy="9072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C7C4D126-B34C-41C1-A540-5E064EA931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861008" y="2376986"/>
                <a:ext cx="75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6E0740AD-916C-4170-BF30-75FA4E527A87}"/>
                  </a:ext>
                </a:extLst>
              </p14:cNvPr>
              <p14:cNvContentPartPr/>
              <p14:nvPr/>
            </p14:nvContentPartPr>
            <p14:xfrm>
              <a:off x="10071248" y="2457266"/>
              <a:ext cx="18720" cy="8316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6E0740AD-916C-4170-BF30-75FA4E527A8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066928" y="2452946"/>
                <a:ext cx="27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AB1F033C-F9F9-49FB-BE39-6E0D4D28D37E}"/>
                  </a:ext>
                </a:extLst>
              </p14:cNvPr>
              <p14:cNvContentPartPr/>
              <p14:nvPr/>
            </p14:nvContentPartPr>
            <p14:xfrm>
              <a:off x="10264568" y="2349266"/>
              <a:ext cx="20160" cy="13068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AB1F033C-F9F9-49FB-BE39-6E0D4D28D37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260248" y="2344946"/>
                <a:ext cx="2880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3E9DFFB0-4664-4378-B091-A59AEA9EED47}"/>
              </a:ext>
            </a:extLst>
          </p:cNvPr>
          <p:cNvGrpSpPr/>
          <p:nvPr/>
        </p:nvGrpSpPr>
        <p:grpSpPr>
          <a:xfrm>
            <a:off x="9108968" y="1736546"/>
            <a:ext cx="563760" cy="656640"/>
            <a:chOff x="9108968" y="1736546"/>
            <a:chExt cx="56376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36585B83-3F94-4159-A7CD-A40B117C4FA0}"/>
                    </a:ext>
                  </a:extLst>
                </p14:cNvPr>
                <p14:cNvContentPartPr/>
                <p14:nvPr/>
              </p14:nvContentPartPr>
              <p14:xfrm>
                <a:off x="9644288" y="2354666"/>
                <a:ext cx="5040" cy="385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36585B83-3F94-4159-A7CD-A40B117C4F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39968" y="2350386"/>
                  <a:ext cx="13680" cy="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3C29368-654D-4F77-AF99-168A12FEA0DD}"/>
                    </a:ext>
                  </a:extLst>
                </p14:cNvPr>
                <p14:cNvContentPartPr/>
                <p14:nvPr/>
              </p14:nvContentPartPr>
              <p14:xfrm>
                <a:off x="9648248" y="1935986"/>
                <a:ext cx="15840" cy="460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3C29368-654D-4F77-AF99-168A12FEA0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43828" y="1931666"/>
                  <a:ext cx="24681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FFFAD62-9616-493E-9A0B-130A3C23ABB7}"/>
                    </a:ext>
                  </a:extLst>
                </p14:cNvPr>
                <p14:cNvContentPartPr/>
                <p14:nvPr/>
              </p14:nvContentPartPr>
              <p14:xfrm>
                <a:off x="9311648" y="2077466"/>
                <a:ext cx="6840" cy="327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FFFAD62-9616-493E-9A0B-130A3C23AB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07328" y="2073146"/>
                  <a:ext cx="15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A2F2633-6BAF-4445-BF74-F6539F18076D}"/>
                    </a:ext>
                  </a:extLst>
                </p14:cNvPr>
                <p14:cNvContentPartPr/>
                <p14:nvPr/>
              </p14:nvContentPartPr>
              <p14:xfrm>
                <a:off x="9312728" y="2206706"/>
                <a:ext cx="3600" cy="3564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A2F2633-6BAF-4445-BF74-F6539F1807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08408" y="2202342"/>
                  <a:ext cx="12240" cy="44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38E7B4B5-A63B-4755-B2C8-ACFD6600A524}"/>
                    </a:ext>
                  </a:extLst>
                </p14:cNvPr>
                <p14:cNvContentPartPr/>
                <p14:nvPr/>
              </p14:nvContentPartPr>
              <p14:xfrm>
                <a:off x="9477608" y="2205986"/>
                <a:ext cx="3960" cy="3168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38E7B4B5-A63B-4755-B2C8-ACFD6600A5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73288" y="2201666"/>
                  <a:ext cx="1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92AEBAE-FBC0-40FE-94D3-5C5E3404B9CF}"/>
                    </a:ext>
                  </a:extLst>
                </p14:cNvPr>
                <p14:cNvContentPartPr/>
                <p14:nvPr/>
              </p14:nvContentPartPr>
              <p14:xfrm>
                <a:off x="9651128" y="2214986"/>
                <a:ext cx="6480" cy="327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92AEBAE-FBC0-40FE-94D3-5C5E3404B9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6808" y="2210713"/>
                  <a:ext cx="15120" cy="4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981210DA-43F2-46FF-ABC6-285DA48F6E58}"/>
                    </a:ext>
                  </a:extLst>
                </p14:cNvPr>
                <p14:cNvContentPartPr/>
                <p14:nvPr/>
              </p14:nvContentPartPr>
              <p14:xfrm>
                <a:off x="9108968" y="1748786"/>
                <a:ext cx="54000" cy="9144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981210DA-43F2-46FF-ABC6-285DA48F6E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04648" y="1744466"/>
                  <a:ext cx="62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F882A02A-BC92-4002-82E9-70E4A1A0B3DB}"/>
                    </a:ext>
                  </a:extLst>
                </p14:cNvPr>
                <p14:cNvContentPartPr/>
                <p14:nvPr/>
              </p14:nvContentPartPr>
              <p14:xfrm>
                <a:off x="9646448" y="1778306"/>
                <a:ext cx="26280" cy="738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F882A02A-BC92-4002-82E9-70E4A1A0B3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42128" y="1773986"/>
                  <a:ext cx="34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789823E4-8AE9-4BF9-AE32-F3F00E3BF85E}"/>
                    </a:ext>
                  </a:extLst>
                </p14:cNvPr>
                <p14:cNvContentPartPr/>
                <p14:nvPr/>
              </p14:nvContentPartPr>
              <p14:xfrm>
                <a:off x="9319928" y="1937066"/>
                <a:ext cx="7560" cy="4392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789823E4-8AE9-4BF9-AE32-F3F00E3BF8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15608" y="1932710"/>
                  <a:ext cx="16200" cy="52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21DEB880-704F-40BD-9ED6-7853748AE090}"/>
                    </a:ext>
                  </a:extLst>
                </p14:cNvPr>
                <p14:cNvContentPartPr/>
                <p14:nvPr/>
              </p14:nvContentPartPr>
              <p14:xfrm>
                <a:off x="9493088" y="1941746"/>
                <a:ext cx="6480" cy="374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21DEB880-704F-40BD-9ED6-7853748AE09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88768" y="1937426"/>
                  <a:ext cx="15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DE3C974A-90B9-496B-9434-E47304C77663}"/>
                    </a:ext>
                  </a:extLst>
                </p14:cNvPr>
                <p14:cNvContentPartPr/>
                <p14:nvPr/>
              </p14:nvContentPartPr>
              <p14:xfrm>
                <a:off x="9412448" y="1736546"/>
                <a:ext cx="13320" cy="10152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DE3C974A-90B9-496B-9434-E47304C7766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08128" y="1732226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A58608D2-8304-41DB-9FCC-260A3319CD64}"/>
                    </a:ext>
                  </a:extLst>
                </p14:cNvPr>
                <p14:cNvContentPartPr/>
                <p14:nvPr/>
              </p14:nvContentPartPr>
              <p14:xfrm>
                <a:off x="9298328" y="1837346"/>
                <a:ext cx="12600" cy="8388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A58608D2-8304-41DB-9FCC-260A3319CD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94008" y="1833026"/>
                  <a:ext cx="21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D370335A-DC7A-4A3D-A375-056FBA260C9B}"/>
                    </a:ext>
                  </a:extLst>
                </p14:cNvPr>
                <p14:cNvContentPartPr/>
                <p14:nvPr/>
              </p14:nvContentPartPr>
              <p14:xfrm>
                <a:off x="9258008" y="2031026"/>
                <a:ext cx="16200" cy="597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D370335A-DC7A-4A3D-A375-056FBA260C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53688" y="2026732"/>
                  <a:ext cx="24840" cy="68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FEF80985-A718-4475-B6A2-A68456A7F031}"/>
                    </a:ext>
                  </a:extLst>
                </p14:cNvPr>
                <p14:cNvContentPartPr/>
                <p14:nvPr/>
              </p14:nvContentPartPr>
              <p14:xfrm>
                <a:off x="9378608" y="2101586"/>
                <a:ext cx="28800" cy="8136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FEF80985-A718-4475-B6A2-A68456A7F0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74288" y="2097247"/>
                  <a:ext cx="37440" cy="90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62912EF7-1EA1-4FD3-A282-40F98E6B1B45}"/>
                    </a:ext>
                  </a:extLst>
                </p14:cNvPr>
                <p14:cNvContentPartPr/>
                <p14:nvPr/>
              </p14:nvContentPartPr>
              <p14:xfrm>
                <a:off x="9543488" y="2091866"/>
                <a:ext cx="1440" cy="8208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62912EF7-1EA1-4FD3-A282-40F98E6B1B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40032" y="2087527"/>
                  <a:ext cx="8352" cy="90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F18D561D-BA04-4AC6-9150-D69BE870786F}"/>
                    </a:ext>
                  </a:extLst>
                </p14:cNvPr>
                <p14:cNvContentPartPr/>
                <p14:nvPr/>
              </p14:nvContentPartPr>
              <p14:xfrm>
                <a:off x="9623048" y="2054786"/>
                <a:ext cx="34920" cy="11160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F18D561D-BA04-4AC6-9150-D69BE870786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8728" y="2050452"/>
                  <a:ext cx="43560" cy="120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A8B1AC38-3D5F-4305-8C0D-F86AA78D62A5}"/>
                    </a:ext>
                  </a:extLst>
                </p14:cNvPr>
                <p14:cNvContentPartPr/>
                <p14:nvPr/>
              </p14:nvContentPartPr>
              <p14:xfrm>
                <a:off x="9592448" y="2200586"/>
                <a:ext cx="9000" cy="3744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A8B1AC38-3D5F-4305-8C0D-F86AA78D62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87948" y="2196266"/>
                  <a:ext cx="18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3E4C8BDB-F952-4048-A815-22582357931C}"/>
                    </a:ext>
                  </a:extLst>
                </p14:cNvPr>
                <p14:cNvContentPartPr/>
                <p14:nvPr/>
              </p14:nvContentPartPr>
              <p14:xfrm>
                <a:off x="9595328" y="2316146"/>
                <a:ext cx="8640" cy="2664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3E4C8BDB-F952-4048-A815-2258235793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91008" y="2311826"/>
                  <a:ext cx="172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D8E6D9A-4342-48C2-9E1E-5D7F06C66A1C}"/>
              </a:ext>
            </a:extLst>
          </p:cNvPr>
          <p:cNvGrpSpPr/>
          <p:nvPr/>
        </p:nvGrpSpPr>
        <p:grpSpPr>
          <a:xfrm>
            <a:off x="9198248" y="2283026"/>
            <a:ext cx="109800" cy="251640"/>
            <a:chOff x="9198248" y="2283026"/>
            <a:chExt cx="10980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7952ECDE-CBEA-4DD5-B65F-B9F074AFDD6D}"/>
                    </a:ext>
                  </a:extLst>
                </p14:cNvPr>
                <p14:cNvContentPartPr/>
                <p14:nvPr/>
              </p14:nvContentPartPr>
              <p14:xfrm>
                <a:off x="9299768" y="2501186"/>
                <a:ext cx="8280" cy="3348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7952ECDE-CBEA-4DD5-B65F-B9F074AFDD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95448" y="2496866"/>
                  <a:ext cx="16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C34E467F-756F-4982-A0B6-F895B600CA97}"/>
                    </a:ext>
                  </a:extLst>
                </p14:cNvPr>
                <p14:cNvContentPartPr/>
                <p14:nvPr/>
              </p14:nvContentPartPr>
              <p14:xfrm>
                <a:off x="9298328" y="2355386"/>
                <a:ext cx="1800" cy="324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C34E467F-756F-4982-A0B6-F895B600CA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94008" y="2351066"/>
                  <a:ext cx="10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98EFBD8E-3BDD-4C15-A897-F2C438AF2812}"/>
                    </a:ext>
                  </a:extLst>
                </p14:cNvPr>
                <p14:cNvContentPartPr/>
                <p14:nvPr/>
              </p14:nvContentPartPr>
              <p14:xfrm>
                <a:off x="9228128" y="2445026"/>
                <a:ext cx="11880" cy="2736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98EFBD8E-3BDD-4C15-A897-F2C438AF28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23808" y="2440706"/>
                  <a:ext cx="2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CCBC9657-B5BE-4FBE-9002-E836CC2462C1}"/>
                    </a:ext>
                  </a:extLst>
                </p14:cNvPr>
                <p14:cNvContentPartPr/>
                <p14:nvPr/>
              </p14:nvContentPartPr>
              <p14:xfrm>
                <a:off x="9198248" y="2283026"/>
                <a:ext cx="23040" cy="417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CCBC9657-B5BE-4FBE-9002-E836CC2462C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93928" y="2278706"/>
                  <a:ext cx="316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256E5F20-1515-4FC4-BC67-5A272C01D2D5}"/>
              </a:ext>
            </a:extLst>
          </p:cNvPr>
          <p:cNvGrpSpPr/>
          <p:nvPr/>
        </p:nvGrpSpPr>
        <p:grpSpPr>
          <a:xfrm>
            <a:off x="10116968" y="1824746"/>
            <a:ext cx="108720" cy="290520"/>
            <a:chOff x="10116968" y="1824746"/>
            <a:chExt cx="10872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C0CCE7D-C728-4364-A8B3-4D8A8D03263E}"/>
                    </a:ext>
                  </a:extLst>
                </p14:cNvPr>
                <p14:cNvContentPartPr/>
                <p14:nvPr/>
              </p14:nvContentPartPr>
              <p14:xfrm>
                <a:off x="10171688" y="1945706"/>
                <a:ext cx="5760" cy="360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C0CCE7D-C728-4364-A8B3-4D8A8D03263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7368" y="1941342"/>
                  <a:ext cx="1440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1750ABC-0952-4E7E-B7E8-A4716162858E}"/>
                    </a:ext>
                  </a:extLst>
                </p14:cNvPr>
                <p14:cNvContentPartPr/>
                <p14:nvPr/>
              </p14:nvContentPartPr>
              <p14:xfrm>
                <a:off x="10179248" y="2079626"/>
                <a:ext cx="5760" cy="356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1750ABC-0952-4E7E-B7E8-A471616285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74928" y="2075306"/>
                  <a:ext cx="14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43F7B265-2647-47DF-AE15-FCFA3D379D29}"/>
                    </a:ext>
                  </a:extLst>
                </p14:cNvPr>
                <p14:cNvContentPartPr/>
                <p14:nvPr/>
              </p14:nvContentPartPr>
              <p14:xfrm>
                <a:off x="10116968" y="1824746"/>
                <a:ext cx="5040" cy="9216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43F7B265-2647-47DF-AE15-FCFA3D379D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12648" y="1820426"/>
                  <a:ext cx="13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B6A5F282-75A1-4EE4-B967-B1FA6EFD10B4}"/>
                    </a:ext>
                  </a:extLst>
                </p14:cNvPr>
                <p14:cNvContentPartPr/>
                <p14:nvPr/>
              </p14:nvContentPartPr>
              <p14:xfrm>
                <a:off x="10204448" y="1988186"/>
                <a:ext cx="21240" cy="6948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B6A5F282-75A1-4EE4-B967-B1FA6EFD10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00128" y="1983866"/>
                  <a:ext cx="2988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C653ABA1-208B-4448-845C-5315C149AF88}"/>
                  </a:ext>
                </a:extLst>
              </p14:cNvPr>
              <p14:cNvContentPartPr/>
              <p14:nvPr/>
            </p14:nvContentPartPr>
            <p14:xfrm>
              <a:off x="10086008" y="2190146"/>
              <a:ext cx="18720" cy="5724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C653ABA1-208B-4448-845C-5315C149AF8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81688" y="2185826"/>
                <a:ext cx="27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F5CAAD86-A5E8-4CB7-B292-2C9A872ADF6C}"/>
                  </a:ext>
                </a:extLst>
              </p14:cNvPr>
              <p14:cNvContentPartPr/>
              <p14:nvPr/>
            </p14:nvContentPartPr>
            <p14:xfrm>
              <a:off x="9914288" y="2453666"/>
              <a:ext cx="3600" cy="1332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F5CAAD86-A5E8-4CB7-B292-2C9A872ADF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09968" y="2449346"/>
                <a:ext cx="12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9AA92118-B1B5-4243-A8DF-9B9AD5478E98}"/>
                  </a:ext>
                </a:extLst>
              </p14:cNvPr>
              <p14:cNvContentPartPr/>
              <p14:nvPr/>
            </p14:nvContentPartPr>
            <p14:xfrm>
              <a:off x="10331168" y="2375186"/>
              <a:ext cx="31320" cy="106920"/>
            </p14:xfrm>
          </p:contentPart>
        </mc:Choice>
        <mc:Fallback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9AA92118-B1B5-4243-A8DF-9B9AD5478E9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326848" y="2370866"/>
                <a:ext cx="399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9FB1668B-2EAD-4FE4-B0F4-2397BA52267E}"/>
                  </a:ext>
                </a:extLst>
              </p14:cNvPr>
              <p14:cNvContentPartPr/>
              <p14:nvPr/>
            </p14:nvContentPartPr>
            <p14:xfrm>
              <a:off x="8800620" y="3207240"/>
              <a:ext cx="106920" cy="26172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9FB1668B-2EAD-4FE4-B0F4-2397BA52267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796300" y="3202920"/>
                <a:ext cx="11556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197" name="TextBox 196">
            <a:extLst>
              <a:ext uri="{FF2B5EF4-FFF2-40B4-BE49-F238E27FC236}">
                <a16:creationId xmlns:a16="http://schemas.microsoft.com/office/drawing/2014/main" id="{2D88BD46-0E87-4020-B74A-82648E2B538D}"/>
              </a:ext>
            </a:extLst>
          </p:cNvPr>
          <p:cNvSpPr txBox="1"/>
          <p:nvPr/>
        </p:nvSpPr>
        <p:spPr>
          <a:xfrm>
            <a:off x="1992815" y="5996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규칙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118955A-552C-45B8-AED6-9535992488B8}"/>
              </a:ext>
            </a:extLst>
          </p:cNvPr>
          <p:cNvSpPr txBox="1"/>
          <p:nvPr/>
        </p:nvSpPr>
        <p:spPr>
          <a:xfrm>
            <a:off x="5385709" y="59964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 영상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C53E9A-F5A6-4258-A45A-B2C8710300EB}"/>
              </a:ext>
            </a:extLst>
          </p:cNvPr>
          <p:cNvSpPr txBox="1"/>
          <p:nvPr/>
        </p:nvSpPr>
        <p:spPr>
          <a:xfrm>
            <a:off x="7861887" y="5862860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r>
              <a:rPr lang="ko-KR" altLang="en-US"/>
              <a:t>에 수가 나오면 규칙에 따라</a:t>
            </a:r>
            <a:endParaRPr lang="en-US" altLang="ko-KR"/>
          </a:p>
          <a:p>
            <a:r>
              <a:rPr lang="ko-KR" altLang="en-US"/>
              <a:t>조이스틱을 위로 올리거나 내린다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02" name="screen-20201120-165944_Trim">
            <a:hlinkClick r:id="" action="ppaction://media"/>
            <a:extLst>
              <a:ext uri="{FF2B5EF4-FFF2-40B4-BE49-F238E27FC236}">
                <a16:creationId xmlns:a16="http://schemas.microsoft.com/office/drawing/2014/main" id="{CE303A2A-60BE-4491-A7AD-E49CAA51C6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4"/>
          <a:stretch>
            <a:fillRect/>
          </a:stretch>
        </p:blipFill>
        <p:spPr>
          <a:xfrm>
            <a:off x="4962985" y="520074"/>
            <a:ext cx="2464112" cy="5203491"/>
          </a:xfrm>
        </p:spPr>
      </p:pic>
    </p:spTree>
    <p:extLst>
      <p:ext uri="{BB962C8B-B14F-4D97-AF65-F5344CB8AC3E}">
        <p14:creationId xmlns:p14="http://schemas.microsoft.com/office/powerpoint/2010/main" val="400722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7183B-0FD3-481A-8576-AE4BAC81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rainfall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FF938-C451-46B4-9D00-E29A7EFC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87" y="932949"/>
            <a:ext cx="3581004" cy="47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AD70FD-5D2D-47B0-8906-9FD63C98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7" y="1581074"/>
            <a:ext cx="3688294" cy="412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67856-9E84-48E3-8AC4-9FB49B601DCF}"/>
              </a:ext>
            </a:extLst>
          </p:cNvPr>
          <p:cNvSpPr txBox="1"/>
          <p:nvPr/>
        </p:nvSpPr>
        <p:spPr>
          <a:xfrm>
            <a:off x="1992815" y="5996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F1B02-826F-406F-8B8F-1F7EA1111A27}"/>
              </a:ext>
            </a:extLst>
          </p:cNvPr>
          <p:cNvSpPr txBox="1"/>
          <p:nvPr/>
        </p:nvSpPr>
        <p:spPr>
          <a:xfrm>
            <a:off x="5385709" y="59964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9400-3550-475A-8051-A5AED3D40A5D}"/>
              </a:ext>
            </a:extLst>
          </p:cNvPr>
          <p:cNvSpPr txBox="1"/>
          <p:nvPr/>
        </p:nvSpPr>
        <p:spPr>
          <a:xfrm>
            <a:off x="7861887" y="5862860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r>
              <a:rPr lang="ko-KR" altLang="en-US"/>
              <a:t>에 파란색 또는 빨간색 블록이</a:t>
            </a:r>
            <a:endParaRPr lang="en-US" altLang="ko-KR"/>
          </a:p>
          <a:p>
            <a:r>
              <a:rPr lang="ko-KR" altLang="en-US"/>
              <a:t>내려오게 되고 규칙에 따라 조작한다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screen-20201120-172234_3_Trim">
            <a:hlinkClick r:id="" action="ppaction://media"/>
            <a:extLst>
              <a:ext uri="{FF2B5EF4-FFF2-40B4-BE49-F238E27FC236}">
                <a16:creationId xmlns:a16="http://schemas.microsoft.com/office/drawing/2014/main" id="{8859ED9D-39A8-4A7E-B352-B7A541B4A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8121" y="492176"/>
            <a:ext cx="2469799" cy="52148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F11B0D3-501F-49C7-A298-6306B70B436D}"/>
                  </a:ext>
                </a:extLst>
              </p14:cNvPr>
              <p14:cNvContentPartPr/>
              <p14:nvPr/>
            </p14:nvContentPartPr>
            <p14:xfrm>
              <a:off x="10096867" y="2613721"/>
              <a:ext cx="103680" cy="900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F11B0D3-501F-49C7-A298-6306B70B43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92547" y="2609401"/>
                <a:ext cx="1123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C190B261-3DB2-4362-BE0D-41CA7FF35A8A}"/>
                  </a:ext>
                </a:extLst>
              </p14:cNvPr>
              <p14:cNvContentPartPr/>
              <p14:nvPr/>
            </p14:nvContentPartPr>
            <p14:xfrm>
              <a:off x="9920827" y="2327161"/>
              <a:ext cx="86400" cy="835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C190B261-3DB2-4362-BE0D-41CA7FF35A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6507" y="2322841"/>
                <a:ext cx="95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D355377D-C273-4D23-885F-B442434D1DE7}"/>
                  </a:ext>
                </a:extLst>
              </p14:cNvPr>
              <p14:cNvContentPartPr/>
              <p14:nvPr/>
            </p14:nvContentPartPr>
            <p14:xfrm>
              <a:off x="10095427" y="2327881"/>
              <a:ext cx="87120" cy="766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D355377D-C273-4D23-885F-B442434D1D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91125" y="2323561"/>
                <a:ext cx="95724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AABDF19-560D-48FF-B69A-B00E364EB726}"/>
                  </a:ext>
                </a:extLst>
              </p14:cNvPr>
              <p14:cNvContentPartPr/>
              <p14:nvPr/>
            </p14:nvContentPartPr>
            <p14:xfrm>
              <a:off x="9921547" y="2176681"/>
              <a:ext cx="82440" cy="8352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AABDF19-560D-48FF-B69A-B00E364EB7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17246" y="2172380"/>
                <a:ext cx="91042" cy="92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BBD67D3-C5E8-484C-B648-65EF0F929988}"/>
                  </a:ext>
                </a:extLst>
              </p14:cNvPr>
              <p14:cNvContentPartPr/>
              <p14:nvPr/>
            </p14:nvContentPartPr>
            <p14:xfrm>
              <a:off x="10102537" y="2190831"/>
              <a:ext cx="79920" cy="8424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BBD67D3-C5E8-484C-B648-65EF0F9299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98217" y="2186529"/>
                <a:ext cx="88560" cy="92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DA74B0C0-BB3D-4318-8A5F-784DDDD5A122}"/>
                  </a:ext>
                </a:extLst>
              </p14:cNvPr>
              <p14:cNvContentPartPr/>
              <p14:nvPr/>
            </p14:nvContentPartPr>
            <p14:xfrm>
              <a:off x="9237097" y="1901031"/>
              <a:ext cx="91800" cy="8748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DA74B0C0-BB3D-4318-8A5F-784DDDD5A1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32777" y="1896711"/>
                <a:ext cx="1004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A9A24C49-11E9-49F9-941A-FC04DE2D5C66}"/>
                  </a:ext>
                </a:extLst>
              </p14:cNvPr>
              <p14:cNvContentPartPr/>
              <p14:nvPr/>
            </p14:nvContentPartPr>
            <p14:xfrm>
              <a:off x="9408097" y="1907511"/>
              <a:ext cx="92880" cy="9468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A9A24C49-11E9-49F9-941A-FC04DE2D5C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403777" y="1903191"/>
                <a:ext cx="1015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5584F759-1B2D-480B-A2A3-997B56DBC585}"/>
                  </a:ext>
                </a:extLst>
              </p14:cNvPr>
              <p14:cNvContentPartPr/>
              <p14:nvPr/>
            </p14:nvContentPartPr>
            <p14:xfrm>
              <a:off x="9921457" y="1780071"/>
              <a:ext cx="78840" cy="6732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5584F759-1B2D-480B-A2A3-997B56DBC58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12457" y="1771071"/>
                <a:ext cx="96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5E750D4-0CE2-4443-A887-A1F6967A5952}"/>
                  </a:ext>
                </a:extLst>
              </p14:cNvPr>
              <p14:cNvContentPartPr/>
              <p14:nvPr/>
            </p14:nvContentPartPr>
            <p14:xfrm>
              <a:off x="9473257" y="1924791"/>
              <a:ext cx="28080" cy="4968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5E750D4-0CE2-4443-A887-A1F6967A59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68937" y="1920439"/>
                <a:ext cx="36720" cy="58383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그룹 65">
            <a:extLst>
              <a:ext uri="{FF2B5EF4-FFF2-40B4-BE49-F238E27FC236}">
                <a16:creationId xmlns:a16="http://schemas.microsoft.com/office/drawing/2014/main" id="{4B8A1049-D8A9-4C75-A77A-9E82AD7554F6}"/>
              </a:ext>
            </a:extLst>
          </p:cNvPr>
          <p:cNvGrpSpPr/>
          <p:nvPr/>
        </p:nvGrpSpPr>
        <p:grpSpPr>
          <a:xfrm>
            <a:off x="9326870" y="1670026"/>
            <a:ext cx="167400" cy="50760"/>
            <a:chOff x="9326870" y="1670026"/>
            <a:chExt cx="167400" cy="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B231AAF-68B0-4446-ABC8-91C3CE5EC1F0}"/>
                    </a:ext>
                  </a:extLst>
                </p14:cNvPr>
                <p14:cNvContentPartPr/>
                <p14:nvPr/>
              </p14:nvContentPartPr>
              <p14:xfrm>
                <a:off x="9326870" y="1682986"/>
                <a:ext cx="7560" cy="367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B231AAF-68B0-4446-ABC8-91C3CE5EC1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2550" y="1678666"/>
                  <a:ext cx="16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2293A8B-9878-4EE2-98C3-5D5A2C0D651C}"/>
                    </a:ext>
                  </a:extLst>
                </p14:cNvPr>
                <p14:cNvContentPartPr/>
                <p14:nvPr/>
              </p14:nvContentPartPr>
              <p14:xfrm>
                <a:off x="9485270" y="1670026"/>
                <a:ext cx="9000" cy="507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2293A8B-9878-4EE2-98C3-5D5A2C0D65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80950" y="1665706"/>
                  <a:ext cx="176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CADF6A34-3D08-4210-84F9-C788CEDA408D}"/>
                  </a:ext>
                </a:extLst>
              </p14:cNvPr>
              <p14:cNvContentPartPr/>
              <p14:nvPr/>
            </p14:nvContentPartPr>
            <p14:xfrm>
              <a:off x="9313550" y="1928146"/>
              <a:ext cx="7200" cy="4860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CADF6A34-3D08-4210-84F9-C788CEDA408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09230" y="1923826"/>
                <a:ext cx="158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02968194-BE96-471E-B561-A5742569C3F4}"/>
                  </a:ext>
                </a:extLst>
              </p14:cNvPr>
              <p14:cNvContentPartPr/>
              <p14:nvPr/>
            </p14:nvContentPartPr>
            <p14:xfrm>
              <a:off x="9485630" y="1940746"/>
              <a:ext cx="7560" cy="5724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02968194-BE96-471E-B561-A5742569C3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81310" y="1936426"/>
                <a:ext cx="16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AD0E3EED-79D1-4FCE-BCA7-C912FA75B5E9}"/>
                  </a:ext>
                </a:extLst>
              </p14:cNvPr>
              <p14:cNvContentPartPr/>
              <p14:nvPr/>
            </p14:nvContentPartPr>
            <p14:xfrm>
              <a:off x="9286190" y="2484706"/>
              <a:ext cx="11880" cy="6084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AD0E3EED-79D1-4FCE-BCA7-C912FA75B5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81870" y="2480386"/>
                <a:ext cx="205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ACBD924D-063C-42F9-B6BC-1D2278B78925}"/>
                  </a:ext>
                </a:extLst>
              </p14:cNvPr>
              <p14:cNvContentPartPr/>
              <p14:nvPr/>
            </p14:nvContentPartPr>
            <p14:xfrm>
              <a:off x="9461150" y="2484346"/>
              <a:ext cx="16920" cy="5868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ACBD924D-063C-42F9-B6BC-1D2278B789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56830" y="2480052"/>
                <a:ext cx="25560" cy="67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96822DBD-C462-42D1-AC07-CA07788F2193}"/>
                  </a:ext>
                </a:extLst>
              </p14:cNvPr>
              <p14:cNvContentPartPr/>
              <p14:nvPr/>
            </p14:nvContentPartPr>
            <p14:xfrm>
              <a:off x="9294830" y="2633386"/>
              <a:ext cx="9000" cy="4968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96822DBD-C462-42D1-AC07-CA07788F21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90510" y="2629034"/>
                <a:ext cx="17640" cy="58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6B09BEE6-BCC5-4DDD-8A60-90FCA05F6D02}"/>
                  </a:ext>
                </a:extLst>
              </p14:cNvPr>
              <p14:cNvContentPartPr/>
              <p14:nvPr/>
            </p14:nvContentPartPr>
            <p14:xfrm>
              <a:off x="9483470" y="2636986"/>
              <a:ext cx="11880" cy="6156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6B09BEE6-BCC5-4DDD-8A60-90FCA05F6D0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79015" y="2632666"/>
                <a:ext cx="2079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F549F03B-2B47-4291-AD54-4E9A2FE70A03}"/>
                  </a:ext>
                </a:extLst>
              </p14:cNvPr>
              <p14:cNvContentPartPr/>
              <p14:nvPr/>
            </p14:nvContentPartPr>
            <p14:xfrm>
              <a:off x="10004390" y="2650306"/>
              <a:ext cx="3240" cy="2484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F549F03B-2B47-4291-AD54-4E9A2FE70A0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00070" y="2646048"/>
                <a:ext cx="11880" cy="33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B00F54C4-2D3C-4DE6-8C01-885BB6A6A407}"/>
                  </a:ext>
                </a:extLst>
              </p14:cNvPr>
              <p14:cNvContentPartPr/>
              <p14:nvPr/>
            </p14:nvContentPartPr>
            <p14:xfrm>
              <a:off x="10185830" y="2653546"/>
              <a:ext cx="5040" cy="2916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B00F54C4-2D3C-4DE6-8C01-885BB6A6A4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81798" y="2649172"/>
                <a:ext cx="13104" cy="37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4545D46-4092-42AA-BD82-B38ED217CCAA}"/>
                  </a:ext>
                </a:extLst>
              </p14:cNvPr>
              <p14:cNvContentPartPr/>
              <p14:nvPr/>
            </p14:nvContentPartPr>
            <p14:xfrm>
              <a:off x="9991430" y="2358706"/>
              <a:ext cx="5760" cy="4068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4545D46-4092-42AA-BD82-B38ED217CCA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87364" y="2354386"/>
                <a:ext cx="13892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6D10552B-6D96-4244-982D-4CEF7A528826}"/>
                  </a:ext>
                </a:extLst>
              </p14:cNvPr>
              <p14:cNvContentPartPr/>
              <p14:nvPr/>
            </p14:nvContentPartPr>
            <p14:xfrm>
              <a:off x="10168550" y="2356906"/>
              <a:ext cx="11520" cy="4644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6D10552B-6D96-4244-982D-4CEF7A52882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64230" y="2352552"/>
                <a:ext cx="20160" cy="55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92110A7A-76B3-495F-B241-9416F5DF79ED}"/>
                  </a:ext>
                </a:extLst>
              </p14:cNvPr>
              <p14:cNvContentPartPr/>
              <p14:nvPr/>
            </p14:nvContentPartPr>
            <p14:xfrm>
              <a:off x="9991070" y="2216506"/>
              <a:ext cx="7200" cy="2448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92110A7A-76B3-495F-B241-9416F5DF79E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986750" y="2212186"/>
                <a:ext cx="158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A6E81AE2-A04D-43F7-85C3-954A12D3277A}"/>
                  </a:ext>
                </a:extLst>
              </p14:cNvPr>
              <p14:cNvContentPartPr/>
              <p14:nvPr/>
            </p14:nvContentPartPr>
            <p14:xfrm>
              <a:off x="10164950" y="2208946"/>
              <a:ext cx="6120" cy="5544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A6E81AE2-A04D-43F7-85C3-954A12D327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60630" y="2204626"/>
                <a:ext cx="147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F7FF1656-8126-4CAA-B835-FD6F4D8D6838}"/>
                  </a:ext>
                </a:extLst>
              </p14:cNvPr>
              <p14:cNvContentPartPr/>
              <p14:nvPr/>
            </p14:nvContentPartPr>
            <p14:xfrm>
              <a:off x="10152350" y="2061706"/>
              <a:ext cx="12960" cy="5292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F7FF1656-8126-4CAA-B835-FD6F4D8D68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48030" y="2057386"/>
                <a:ext cx="216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41BC200A-1958-4CE2-BEC2-566FF4560AA1}"/>
                  </a:ext>
                </a:extLst>
              </p14:cNvPr>
              <p14:cNvContentPartPr/>
              <p14:nvPr/>
            </p14:nvContentPartPr>
            <p14:xfrm>
              <a:off x="9968030" y="2065306"/>
              <a:ext cx="12960" cy="5544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41BC200A-1958-4CE2-BEC2-566FF4560AA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63710" y="2060986"/>
                <a:ext cx="2160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881539FE-629F-4ECA-AB99-10C29484E27E}"/>
              </a:ext>
            </a:extLst>
          </p:cNvPr>
          <p:cNvGrpSpPr/>
          <p:nvPr/>
        </p:nvGrpSpPr>
        <p:grpSpPr>
          <a:xfrm>
            <a:off x="9980990" y="1800346"/>
            <a:ext cx="11160" cy="39240"/>
            <a:chOff x="9980990" y="1800346"/>
            <a:chExt cx="11160" cy="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C93995F5-6A44-4834-BEA7-BAE1127178F1}"/>
                    </a:ext>
                  </a:extLst>
                </p14:cNvPr>
                <p14:cNvContentPartPr/>
                <p14:nvPr/>
              </p14:nvContentPartPr>
              <p14:xfrm>
                <a:off x="9985670" y="1800346"/>
                <a:ext cx="6480" cy="208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C93995F5-6A44-4834-BEA7-BAE1127178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81577" y="1796026"/>
                  <a:ext cx="14665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60B280D-B331-4CB9-A459-0703FE2DC1AE}"/>
                    </a:ext>
                  </a:extLst>
                </p14:cNvPr>
                <p14:cNvContentPartPr/>
                <p14:nvPr/>
              </p14:nvContentPartPr>
              <p14:xfrm>
                <a:off x="9980990" y="1833826"/>
                <a:ext cx="360" cy="57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60B280D-B331-4CB9-A459-0703FE2DC1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76670" y="1829506"/>
                  <a:ext cx="900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058DA6F-B633-407F-B816-4D23449E7E75}"/>
              </a:ext>
            </a:extLst>
          </p:cNvPr>
          <p:cNvGrpSpPr/>
          <p:nvPr/>
        </p:nvGrpSpPr>
        <p:grpSpPr>
          <a:xfrm>
            <a:off x="9178242" y="1522227"/>
            <a:ext cx="327775" cy="199164"/>
            <a:chOff x="9178242" y="1522227"/>
            <a:chExt cx="327775" cy="1991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588280D-BAAD-4841-8D6D-AEAE73496C51}"/>
                    </a:ext>
                  </a:extLst>
                </p14:cNvPr>
                <p14:cNvContentPartPr/>
                <p14:nvPr/>
              </p14:nvContentPartPr>
              <p14:xfrm>
                <a:off x="9264097" y="1655871"/>
                <a:ext cx="74520" cy="655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588280D-BAAD-4841-8D6D-AEAE73496C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55097" y="1646871"/>
                  <a:ext cx="92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E498510-1EA5-4666-B23D-0DE09112A105}"/>
                    </a:ext>
                  </a:extLst>
                </p14:cNvPr>
                <p14:cNvContentPartPr/>
                <p14:nvPr/>
              </p14:nvContentPartPr>
              <p14:xfrm>
                <a:off x="9428617" y="1666311"/>
                <a:ext cx="2520" cy="21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E498510-1EA5-4666-B23D-0DE09112A1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18117" y="1657311"/>
                  <a:ext cx="231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626343C-1B3A-420D-ADEF-3EEDE177C852}"/>
                    </a:ext>
                  </a:extLst>
                </p14:cNvPr>
                <p14:cNvContentPartPr/>
                <p14:nvPr/>
              </p14:nvContentPartPr>
              <p14:xfrm>
                <a:off x="9424297" y="1656951"/>
                <a:ext cx="81720" cy="601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626343C-1B3A-420D-ADEF-3EEDE177C8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15297" y="1647897"/>
                  <a:ext cx="99360" cy="77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F759E3B-48AD-439E-8502-A168764AB2FA}"/>
                    </a:ext>
                  </a:extLst>
                </p14:cNvPr>
                <p14:cNvContentPartPr/>
                <p14:nvPr/>
              </p14:nvContentPartPr>
              <p14:xfrm>
                <a:off x="9178242" y="1597107"/>
                <a:ext cx="23400" cy="140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F759E3B-48AD-439E-8502-A168764AB2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69242" y="1588107"/>
                  <a:ext cx="4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E23CEB9-6DD7-498F-A38C-AB7C0ED02C12}"/>
                    </a:ext>
                  </a:extLst>
                </p14:cNvPr>
                <p14:cNvContentPartPr/>
                <p14:nvPr/>
              </p14:nvContentPartPr>
              <p14:xfrm>
                <a:off x="9260682" y="1535187"/>
                <a:ext cx="34920" cy="662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E23CEB9-6DD7-498F-A38C-AB7C0ED02C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51774" y="1526187"/>
                  <a:ext cx="523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7B5327B-367F-48BE-897F-F3C62EDA07B3}"/>
                    </a:ext>
                  </a:extLst>
                </p14:cNvPr>
                <p14:cNvContentPartPr/>
                <p14:nvPr/>
              </p14:nvContentPartPr>
              <p14:xfrm>
                <a:off x="9439962" y="1522227"/>
                <a:ext cx="41760" cy="788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7B5327B-367F-48BE-897F-F3C62EDA07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30962" y="1513227"/>
                  <a:ext cx="594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9574FD08-3784-4B83-B3F8-4ECE82354976}"/>
                  </a:ext>
                </a:extLst>
              </p14:cNvPr>
              <p14:cNvContentPartPr/>
              <p14:nvPr/>
            </p14:nvContentPartPr>
            <p14:xfrm>
              <a:off x="9883482" y="1681347"/>
              <a:ext cx="17640" cy="1656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9574FD08-3784-4B83-B3F8-4ECE8235497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874482" y="1672347"/>
                <a:ext cx="352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그룹 96">
            <a:extLst>
              <a:ext uri="{FF2B5EF4-FFF2-40B4-BE49-F238E27FC236}">
                <a16:creationId xmlns:a16="http://schemas.microsoft.com/office/drawing/2014/main" id="{6F232A57-2C1D-44B0-BCD5-67ECCCB6B37C}"/>
              </a:ext>
            </a:extLst>
          </p:cNvPr>
          <p:cNvGrpSpPr/>
          <p:nvPr/>
        </p:nvGrpSpPr>
        <p:grpSpPr>
          <a:xfrm>
            <a:off x="10018482" y="1653627"/>
            <a:ext cx="227520" cy="193404"/>
            <a:chOff x="10018482" y="1653627"/>
            <a:chExt cx="227520" cy="1934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34F48E7-D966-4DB3-9D1F-74C603710D28}"/>
                    </a:ext>
                  </a:extLst>
                </p14:cNvPr>
                <p14:cNvContentPartPr/>
                <p14:nvPr/>
              </p14:nvContentPartPr>
              <p14:xfrm>
                <a:off x="10090657" y="1774311"/>
                <a:ext cx="75960" cy="727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34F48E7-D966-4DB3-9D1F-74C603710D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81657" y="1765311"/>
                  <a:ext cx="93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03889C1-5405-4824-8B4F-25723CEC59EE}"/>
                    </a:ext>
                  </a:extLst>
                </p14:cNvPr>
                <p14:cNvContentPartPr/>
                <p14:nvPr/>
              </p14:nvContentPartPr>
              <p14:xfrm>
                <a:off x="10109017" y="1784031"/>
                <a:ext cx="37800" cy="543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03889C1-5405-4824-8B4F-25723CEC59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00017" y="1775031"/>
                  <a:ext cx="55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3C55BB1-4464-4BCD-83B4-E97B7F0A4705}"/>
                    </a:ext>
                  </a:extLst>
                </p14:cNvPr>
                <p14:cNvContentPartPr/>
                <p14:nvPr/>
              </p14:nvContentPartPr>
              <p14:xfrm>
                <a:off x="10018482" y="1653627"/>
                <a:ext cx="6840" cy="626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3C55BB1-4464-4BCD-83B4-E97B7F0A47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09482" y="1644627"/>
                  <a:ext cx="24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FE4752D-4141-4752-8D36-5848E047ACC8}"/>
                    </a:ext>
                  </a:extLst>
                </p14:cNvPr>
                <p14:cNvContentPartPr/>
                <p14:nvPr/>
              </p14:nvContentPartPr>
              <p14:xfrm>
                <a:off x="10204962" y="1687107"/>
                <a:ext cx="41040" cy="378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FE4752D-4141-4752-8D36-5848E047AC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96040" y="1678107"/>
                  <a:ext cx="58527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531CBEF-8D8F-4063-8991-7925D05FB9BA}"/>
              </a:ext>
            </a:extLst>
          </p:cNvPr>
          <p:cNvGrpSpPr/>
          <p:nvPr/>
        </p:nvGrpSpPr>
        <p:grpSpPr>
          <a:xfrm>
            <a:off x="9838482" y="1962147"/>
            <a:ext cx="370440" cy="156684"/>
            <a:chOff x="9838482" y="1962147"/>
            <a:chExt cx="370440" cy="1566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E148C2F-007C-4347-BB0D-2A3B8DB4D774}"/>
                    </a:ext>
                  </a:extLst>
                </p14:cNvPr>
                <p14:cNvContentPartPr/>
                <p14:nvPr/>
              </p14:nvContentPartPr>
              <p14:xfrm>
                <a:off x="9924337" y="2048631"/>
                <a:ext cx="69840" cy="702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E148C2F-007C-4347-BB0D-2A3B8DB4D7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15337" y="2039631"/>
                  <a:ext cx="87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A3480F7-DD77-4213-8009-156A4FEBB39F}"/>
                    </a:ext>
                  </a:extLst>
                </p14:cNvPr>
                <p14:cNvContentPartPr/>
                <p14:nvPr/>
              </p14:nvContentPartPr>
              <p14:xfrm>
                <a:off x="10107577" y="2052231"/>
                <a:ext cx="61920" cy="666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A3480F7-DD77-4213-8009-156A4FEBB3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98524" y="2043231"/>
                  <a:ext cx="79663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96ECCDC2-2436-4947-BEBF-53B1FC42A95B}"/>
                    </a:ext>
                  </a:extLst>
                </p14:cNvPr>
                <p14:cNvContentPartPr/>
                <p14:nvPr/>
              </p14:nvContentPartPr>
              <p14:xfrm>
                <a:off x="9838482" y="2005347"/>
                <a:ext cx="39600" cy="111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96ECCDC2-2436-4947-BEBF-53B1FC42A9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29482" y="1996628"/>
                  <a:ext cx="57240" cy="28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106DEEE-9A9B-4118-808E-0436BBA4F829}"/>
                    </a:ext>
                  </a:extLst>
                </p14:cNvPr>
                <p14:cNvContentPartPr/>
                <p14:nvPr/>
              </p14:nvContentPartPr>
              <p14:xfrm>
                <a:off x="9998682" y="1962147"/>
                <a:ext cx="3960" cy="446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106DEEE-9A9B-4118-808E-0436BBA4F8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89682" y="1953147"/>
                  <a:ext cx="21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0E3EF296-C53B-4E08-A091-9FB3D490BDA2}"/>
                    </a:ext>
                  </a:extLst>
                </p14:cNvPr>
                <p14:cNvContentPartPr/>
                <p14:nvPr/>
              </p14:nvContentPartPr>
              <p14:xfrm>
                <a:off x="10155282" y="1975467"/>
                <a:ext cx="53640" cy="406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0E3EF296-C53B-4E08-A091-9FB3D490BD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46221" y="1966467"/>
                  <a:ext cx="71399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A3C170D-D888-4BAE-A8C9-1AA482B789F4}"/>
              </a:ext>
            </a:extLst>
          </p:cNvPr>
          <p:cNvGrpSpPr/>
          <p:nvPr/>
        </p:nvGrpSpPr>
        <p:grpSpPr>
          <a:xfrm>
            <a:off x="9127482" y="1821747"/>
            <a:ext cx="136080" cy="92160"/>
            <a:chOff x="9127482" y="1821747"/>
            <a:chExt cx="136080" cy="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B15D83D-CDC9-4AC9-8010-CC21F294F531}"/>
                    </a:ext>
                  </a:extLst>
                </p14:cNvPr>
                <p14:cNvContentPartPr/>
                <p14:nvPr/>
              </p14:nvContentPartPr>
              <p14:xfrm>
                <a:off x="9127482" y="1896627"/>
                <a:ext cx="52560" cy="172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B15D83D-CDC9-4AC9-8010-CC21F294F5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3162" y="1892395"/>
                  <a:ext cx="61200" cy="25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55545EA-F7EC-4C5F-9FF4-C6E58C675037}"/>
                    </a:ext>
                  </a:extLst>
                </p14:cNvPr>
                <p14:cNvContentPartPr/>
                <p14:nvPr/>
              </p14:nvContentPartPr>
              <p14:xfrm>
                <a:off x="9243762" y="1821747"/>
                <a:ext cx="19800" cy="306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55545EA-F7EC-4C5F-9FF4-C6E58C6750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39442" y="1817427"/>
                  <a:ext cx="284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E5F66087-082D-48BD-856A-8EA07EF9C035}"/>
                  </a:ext>
                </a:extLst>
              </p14:cNvPr>
              <p14:cNvContentPartPr/>
              <p14:nvPr/>
            </p14:nvContentPartPr>
            <p14:xfrm>
              <a:off x="9411162" y="1830027"/>
              <a:ext cx="19440" cy="3024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E5F66087-082D-48BD-856A-8EA07EF9C03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06842" y="1825707"/>
                <a:ext cx="28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7DD01956-EB3C-4E7A-B061-F939554CF4B0}"/>
                  </a:ext>
                </a:extLst>
              </p14:cNvPr>
              <p14:cNvContentPartPr/>
              <p14:nvPr/>
            </p14:nvContentPartPr>
            <p14:xfrm>
              <a:off x="9586122" y="1891947"/>
              <a:ext cx="58320" cy="2232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7DD01956-EB3C-4E7A-B061-F939554CF4B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581802" y="1887627"/>
                <a:ext cx="66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113ECE69-5F1E-477A-BCFA-61A5F3E74BEF}"/>
                  </a:ext>
                </a:extLst>
              </p14:cNvPr>
              <p14:cNvContentPartPr/>
              <p14:nvPr/>
            </p14:nvContentPartPr>
            <p14:xfrm>
              <a:off x="9564882" y="1987347"/>
              <a:ext cx="38160" cy="324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113ECE69-5F1E-477A-BCFA-61A5F3E74B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560521" y="1983459"/>
                <a:ext cx="46882" cy="11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BC78FF19-ED43-4CDE-8FA0-985AB9D41371}"/>
                  </a:ext>
                </a:extLst>
              </p14:cNvPr>
              <p14:cNvContentPartPr/>
              <p14:nvPr/>
            </p14:nvContentPartPr>
            <p14:xfrm>
              <a:off x="9835242" y="2412507"/>
              <a:ext cx="54720" cy="1512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BC78FF19-ED43-4CDE-8FA0-985AB9D4137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30893" y="2408187"/>
                <a:ext cx="63417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195F1D5B-7922-4404-AC2C-1A6EE4E3802D}"/>
                  </a:ext>
                </a:extLst>
              </p14:cNvPr>
              <p14:cNvContentPartPr/>
              <p14:nvPr/>
            </p14:nvContentPartPr>
            <p14:xfrm>
              <a:off x="9771882" y="2317107"/>
              <a:ext cx="91080" cy="1908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195F1D5B-7922-4404-AC2C-1A6EE4E380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67562" y="2312787"/>
                <a:ext cx="99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9F16D20-B4C6-47CF-AB48-F7CCB6385BB2}"/>
              </a:ext>
            </a:extLst>
          </p:cNvPr>
          <p:cNvGrpSpPr/>
          <p:nvPr/>
        </p:nvGrpSpPr>
        <p:grpSpPr>
          <a:xfrm>
            <a:off x="9769722" y="2091387"/>
            <a:ext cx="556200" cy="126720"/>
            <a:chOff x="9769722" y="2091387"/>
            <a:chExt cx="55620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6624601-36A9-4B3F-8828-2E539532D6AD}"/>
                    </a:ext>
                  </a:extLst>
                </p14:cNvPr>
                <p14:cNvContentPartPr/>
                <p14:nvPr/>
              </p14:nvContentPartPr>
              <p14:xfrm>
                <a:off x="9769722" y="2205867"/>
                <a:ext cx="64440" cy="122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6624601-36A9-4B3F-8828-2E539532D6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65402" y="2201416"/>
                  <a:ext cx="73080" cy="21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4467A2B-9A5D-4CD1-A8B6-56C832A57AEA}"/>
                    </a:ext>
                  </a:extLst>
                </p14:cNvPr>
                <p14:cNvContentPartPr/>
                <p14:nvPr/>
              </p14:nvContentPartPr>
              <p14:xfrm>
                <a:off x="9898602" y="2091387"/>
                <a:ext cx="36360" cy="3312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4467A2B-9A5D-4CD1-A8B6-56C832A57A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94282" y="2087067"/>
                  <a:ext cx="45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0ACF77E0-3E83-46E7-9514-D0A0FC2CFCE3}"/>
                    </a:ext>
                  </a:extLst>
                </p14:cNvPr>
                <p14:cNvContentPartPr/>
                <p14:nvPr/>
              </p14:nvContentPartPr>
              <p14:xfrm>
                <a:off x="10035042" y="2101107"/>
                <a:ext cx="2520" cy="3564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0ACF77E0-3E83-46E7-9514-D0A0FC2CFC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30722" y="2096787"/>
                  <a:ext cx="1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F94037D7-25AA-4F1C-B184-0A1064EC2CF1}"/>
                    </a:ext>
                  </a:extLst>
                </p14:cNvPr>
                <p14:cNvContentPartPr/>
                <p14:nvPr/>
              </p14:nvContentPartPr>
              <p14:xfrm>
                <a:off x="10132962" y="2112267"/>
                <a:ext cx="33120" cy="367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F94037D7-25AA-4F1C-B184-0A1064EC2C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28595" y="2107947"/>
                  <a:ext cx="41855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AB5BDD2-B6D9-4305-ADBA-78E0B8AF165E}"/>
                    </a:ext>
                  </a:extLst>
                </p14:cNvPr>
                <p14:cNvContentPartPr/>
                <p14:nvPr/>
              </p14:nvContentPartPr>
              <p14:xfrm>
                <a:off x="10267962" y="2167707"/>
                <a:ext cx="57960" cy="237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AB5BDD2-B6D9-4305-ADBA-78E0B8AF16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63642" y="2163321"/>
                  <a:ext cx="66600" cy="3253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28F72180-A434-45D8-A754-2DD57C1A10EA}"/>
                  </a:ext>
                </a:extLst>
              </p14:cNvPr>
              <p14:cNvContentPartPr/>
              <p14:nvPr/>
            </p14:nvContentPartPr>
            <p14:xfrm>
              <a:off x="10205682" y="2293707"/>
              <a:ext cx="87120" cy="972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28F72180-A434-45D8-A754-2DD57C1A10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01362" y="2289387"/>
                <a:ext cx="9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B439B971-7DAC-42FC-84C2-35B06BDA066E}"/>
                  </a:ext>
                </a:extLst>
              </p14:cNvPr>
              <p14:cNvContentPartPr/>
              <p14:nvPr/>
            </p14:nvContentPartPr>
            <p14:xfrm>
              <a:off x="10245642" y="2370387"/>
              <a:ext cx="71640" cy="1800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B439B971-7DAC-42FC-84C2-35B06BDA066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241322" y="2366067"/>
                <a:ext cx="8028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79096C0-4AE2-4214-BEB7-DC00CB8554C4}"/>
              </a:ext>
            </a:extLst>
          </p:cNvPr>
          <p:cNvGrpSpPr/>
          <p:nvPr/>
        </p:nvGrpSpPr>
        <p:grpSpPr>
          <a:xfrm>
            <a:off x="9122082" y="2345187"/>
            <a:ext cx="441000" cy="204094"/>
            <a:chOff x="9122082" y="2345187"/>
            <a:chExt cx="441000" cy="20409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D1D5498-CB7C-4BD1-9E04-2F13CF38A8B8}"/>
                    </a:ext>
                  </a:extLst>
                </p14:cNvPr>
                <p14:cNvContentPartPr/>
                <p14:nvPr/>
              </p14:nvContentPartPr>
              <p14:xfrm>
                <a:off x="9220987" y="2465401"/>
                <a:ext cx="82440" cy="838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D1D5498-CB7C-4BD1-9E04-2F13CF38A8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11948" y="2456401"/>
                  <a:ext cx="100157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853FF41-A804-4F0A-9080-7DF206E81BC9}"/>
                    </a:ext>
                  </a:extLst>
                </p14:cNvPr>
                <p14:cNvContentPartPr/>
                <p14:nvPr/>
              </p14:nvContentPartPr>
              <p14:xfrm>
                <a:off x="9401707" y="2463601"/>
                <a:ext cx="81000" cy="810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853FF41-A804-4F0A-9080-7DF206E81B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92667" y="2454601"/>
                  <a:ext cx="98719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8634258-BD6E-47CD-99E5-80FD44E97DD3}"/>
                    </a:ext>
                  </a:extLst>
                </p14:cNvPr>
                <p14:cNvContentPartPr/>
                <p14:nvPr/>
              </p14:nvContentPartPr>
              <p14:xfrm>
                <a:off x="9122082" y="2470107"/>
                <a:ext cx="43560" cy="93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8634258-BD6E-47CD-99E5-80FD44E97D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3082" y="2461107"/>
                  <a:ext cx="6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03000707-91BD-481B-8056-A798CECC0996}"/>
                    </a:ext>
                  </a:extLst>
                </p14:cNvPr>
                <p14:cNvContentPartPr/>
                <p14:nvPr/>
              </p14:nvContentPartPr>
              <p14:xfrm>
                <a:off x="9172122" y="2395947"/>
                <a:ext cx="38880" cy="19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03000707-91BD-481B-8056-A798CECC09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63122" y="2386780"/>
                  <a:ext cx="56520" cy="37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0A689CFC-0EE9-4A6F-898A-629E1D17ABF4}"/>
                    </a:ext>
                  </a:extLst>
                </p14:cNvPr>
                <p14:cNvContentPartPr/>
                <p14:nvPr/>
              </p14:nvContentPartPr>
              <p14:xfrm>
                <a:off x="9293442" y="2345187"/>
                <a:ext cx="130680" cy="547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0A689CFC-0EE9-4A6F-898A-629E1D17AB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84442" y="2336187"/>
                  <a:ext cx="148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0DF87671-6CD9-468F-A7CA-3C5E64836E3D}"/>
                    </a:ext>
                  </a:extLst>
                </p14:cNvPr>
                <p14:cNvContentPartPr/>
                <p14:nvPr/>
              </p14:nvContentPartPr>
              <p14:xfrm>
                <a:off x="9514842" y="2416827"/>
                <a:ext cx="48240" cy="1296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0DF87671-6CD9-468F-A7CA-3C5E64836E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5842" y="2407827"/>
                  <a:ext cx="658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5512406-6D8E-42ED-B59A-AE45042D550E}"/>
              </a:ext>
            </a:extLst>
          </p:cNvPr>
          <p:cNvGrpSpPr/>
          <p:nvPr/>
        </p:nvGrpSpPr>
        <p:grpSpPr>
          <a:xfrm>
            <a:off x="9154482" y="2544267"/>
            <a:ext cx="448200" cy="164854"/>
            <a:chOff x="9154482" y="2544267"/>
            <a:chExt cx="448200" cy="16485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F12B61C-2315-4074-BD78-B67C8392674B}"/>
                    </a:ext>
                  </a:extLst>
                </p14:cNvPr>
                <p14:cNvContentPartPr/>
                <p14:nvPr/>
              </p14:nvContentPartPr>
              <p14:xfrm>
                <a:off x="9215227" y="2599681"/>
                <a:ext cx="98280" cy="94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F12B61C-2315-4074-BD78-B67C839267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10891" y="2595361"/>
                  <a:ext cx="106952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E7DE567-BC0C-4376-B647-8EF893098155}"/>
                    </a:ext>
                  </a:extLst>
                </p14:cNvPr>
                <p14:cNvContentPartPr/>
                <p14:nvPr/>
              </p14:nvContentPartPr>
              <p14:xfrm>
                <a:off x="9218107" y="2678521"/>
                <a:ext cx="64800" cy="4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E7DE567-BC0C-4376-B647-8EF8930981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13787" y="2674510"/>
                  <a:ext cx="73440" cy="12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063AB7F-1C5B-495D-AC70-2829C1372BB7}"/>
                    </a:ext>
                  </a:extLst>
                </p14:cNvPr>
                <p14:cNvContentPartPr/>
                <p14:nvPr/>
              </p14:nvContentPartPr>
              <p14:xfrm>
                <a:off x="9391267" y="2598601"/>
                <a:ext cx="106920" cy="1105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063AB7F-1C5B-495D-AC70-2829C1372B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86947" y="2594281"/>
                  <a:ext cx="115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584ED35-F15D-4A56-9B21-610F46DBF7C2}"/>
                    </a:ext>
                  </a:extLst>
                </p14:cNvPr>
                <p14:cNvContentPartPr/>
                <p14:nvPr/>
              </p14:nvContentPartPr>
              <p14:xfrm>
                <a:off x="9413227" y="2604361"/>
                <a:ext cx="73080" cy="925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584ED35-F15D-4A56-9B21-610F46DBF7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08907" y="2600024"/>
                  <a:ext cx="81720" cy="101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32AB061-2027-4E8D-9A27-4BB2910039F1}"/>
                    </a:ext>
                  </a:extLst>
                </p14:cNvPr>
                <p14:cNvContentPartPr/>
                <p14:nvPr/>
              </p14:nvContentPartPr>
              <p14:xfrm>
                <a:off x="9154482" y="2601147"/>
                <a:ext cx="51480" cy="230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32AB061-2027-4E8D-9A27-4BB2910039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50162" y="2596893"/>
                  <a:ext cx="60120" cy="31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AC8EAF5-732C-407A-A53F-43E9A3A9A842}"/>
                    </a:ext>
                  </a:extLst>
                </p14:cNvPr>
                <p14:cNvContentPartPr/>
                <p14:nvPr/>
              </p14:nvContentPartPr>
              <p14:xfrm>
                <a:off x="9261402" y="2559387"/>
                <a:ext cx="10080" cy="259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AC8EAF5-732C-407A-A53F-43E9A3A9A8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57082" y="2555067"/>
                  <a:ext cx="18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4200CF8-8DFD-4902-935E-024F25461302}"/>
                    </a:ext>
                  </a:extLst>
                </p14:cNvPr>
                <p14:cNvContentPartPr/>
                <p14:nvPr/>
              </p14:nvContentPartPr>
              <p14:xfrm>
                <a:off x="9348522" y="2544267"/>
                <a:ext cx="3960" cy="471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4200CF8-8DFD-4902-935E-024F254613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44202" y="2539947"/>
                  <a:ext cx="12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35990F3-8C0F-4F94-B5F7-3E2BD3B06388}"/>
                    </a:ext>
                  </a:extLst>
                </p14:cNvPr>
                <p14:cNvContentPartPr/>
                <p14:nvPr/>
              </p14:nvContentPartPr>
              <p14:xfrm>
                <a:off x="9399642" y="2561907"/>
                <a:ext cx="172800" cy="5472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35990F3-8C0F-4F94-B5F7-3E2BD3B063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95322" y="2557587"/>
                  <a:ext cx="181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FE441BEC-0935-4629-81DC-E2A2EAD66993}"/>
                    </a:ext>
                  </a:extLst>
                </p14:cNvPr>
                <p14:cNvContentPartPr/>
                <p14:nvPr/>
              </p14:nvContentPartPr>
              <p14:xfrm>
                <a:off x="9563082" y="2637147"/>
                <a:ext cx="39600" cy="79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FE441BEC-0935-4629-81DC-E2A2EAD669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58762" y="2632827"/>
                  <a:ext cx="4824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C43C66E-E2D0-4140-BE2F-057A3E231D87}"/>
              </a:ext>
            </a:extLst>
          </p:cNvPr>
          <p:cNvGrpSpPr/>
          <p:nvPr/>
        </p:nvGrpSpPr>
        <p:grpSpPr>
          <a:xfrm>
            <a:off x="9846042" y="2536707"/>
            <a:ext cx="461880" cy="160534"/>
            <a:chOff x="9846042" y="2536707"/>
            <a:chExt cx="461880" cy="1605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CA658A0-0F4C-4651-889A-EDA9BF91CF43}"/>
                    </a:ext>
                  </a:extLst>
                </p14:cNvPr>
                <p14:cNvContentPartPr/>
                <p14:nvPr/>
              </p14:nvContentPartPr>
              <p14:xfrm>
                <a:off x="9922987" y="2610121"/>
                <a:ext cx="95400" cy="871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CA658A0-0F4C-4651-889A-EDA9BF91CF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18683" y="2605801"/>
                  <a:ext cx="104008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5224822-E78E-4E11-935B-B5D222985F63}"/>
                    </a:ext>
                  </a:extLst>
                </p14:cNvPr>
                <p14:cNvContentPartPr/>
                <p14:nvPr/>
              </p14:nvContentPartPr>
              <p14:xfrm>
                <a:off x="9932707" y="2616601"/>
                <a:ext cx="79920" cy="745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5224822-E78E-4E11-935B-B5D222985F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28387" y="2612281"/>
                  <a:ext cx="88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9C714B40-63FB-488A-90C9-75293874757A}"/>
                    </a:ext>
                  </a:extLst>
                </p14:cNvPr>
                <p14:cNvContentPartPr/>
                <p14:nvPr/>
              </p14:nvContentPartPr>
              <p14:xfrm>
                <a:off x="9846042" y="2607627"/>
                <a:ext cx="28440" cy="93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9C714B40-63FB-488A-90C9-7529387475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41722" y="2603307"/>
                  <a:ext cx="37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B2F2F501-FBD6-4C5C-B9CC-83492323900C}"/>
                    </a:ext>
                  </a:extLst>
                </p14:cNvPr>
                <p14:cNvContentPartPr/>
                <p14:nvPr/>
              </p14:nvContentPartPr>
              <p14:xfrm>
                <a:off x="9939642" y="2536707"/>
                <a:ext cx="19800" cy="295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B2F2F501-FBD6-4C5C-B9CC-8349232390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35322" y="2532387"/>
                  <a:ext cx="2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596BA772-994D-43AF-8B22-5AB852D402FF}"/>
                    </a:ext>
                  </a:extLst>
                </p14:cNvPr>
                <p14:cNvContentPartPr/>
                <p14:nvPr/>
              </p14:nvContentPartPr>
              <p14:xfrm>
                <a:off x="10080402" y="2538507"/>
                <a:ext cx="123120" cy="302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596BA772-994D-43AF-8B22-5AB852D402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76082" y="2534238"/>
                  <a:ext cx="131760" cy="38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DC81CA2-01E6-4A46-B988-A5E7374BAAF1}"/>
                    </a:ext>
                  </a:extLst>
                </p14:cNvPr>
                <p14:cNvContentPartPr/>
                <p14:nvPr/>
              </p14:nvContentPartPr>
              <p14:xfrm>
                <a:off x="10255002" y="2592507"/>
                <a:ext cx="52920" cy="669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DC81CA2-01E6-4A46-B988-A5E7374BAA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50682" y="2588187"/>
                  <a:ext cx="6156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0A06AAB3-8C2F-4D80-B12C-D9F790757202}"/>
                  </a:ext>
                </a:extLst>
              </p14:cNvPr>
              <p14:cNvContentPartPr/>
              <p14:nvPr/>
            </p14:nvContentPartPr>
            <p14:xfrm>
              <a:off x="9282170" y="2489295"/>
              <a:ext cx="11160" cy="31320"/>
            </p14:xfrm>
          </p:contentPart>
        </mc:Choice>
        <mc:Fallback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0A06AAB3-8C2F-4D80-B12C-D9F79075720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277850" y="2484975"/>
                <a:ext cx="19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67B1E27E-BD70-43B9-B3E2-6933B56E5491}"/>
                  </a:ext>
                </a:extLst>
              </p14:cNvPr>
              <p14:cNvContentPartPr/>
              <p14:nvPr/>
            </p14:nvContentPartPr>
            <p14:xfrm>
              <a:off x="9282170" y="2627535"/>
              <a:ext cx="12960" cy="4464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67B1E27E-BD70-43B9-B3E2-6933B56E549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77850" y="2623215"/>
                <a:ext cx="21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BEC0F21C-C469-4D1C-A1CF-30C8F8F03D5D}"/>
                  </a:ext>
                </a:extLst>
              </p14:cNvPr>
              <p14:cNvContentPartPr/>
              <p14:nvPr/>
            </p14:nvContentPartPr>
            <p14:xfrm>
              <a:off x="9463610" y="2485335"/>
              <a:ext cx="13320" cy="36360"/>
            </p14:xfrm>
          </p:contentPart>
        </mc:Choice>
        <mc:Fallback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BEC0F21C-C469-4D1C-A1CF-30C8F8F03D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59404" y="2481015"/>
                <a:ext cx="21733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465D73D2-6B38-4023-95F2-91C5630F54B9}"/>
                  </a:ext>
                </a:extLst>
              </p14:cNvPr>
              <p14:cNvContentPartPr/>
              <p14:nvPr/>
            </p14:nvContentPartPr>
            <p14:xfrm>
              <a:off x="9472610" y="2635095"/>
              <a:ext cx="17280" cy="52920"/>
            </p14:xfrm>
          </p:contentPart>
        </mc:Choice>
        <mc:Fallback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465D73D2-6B38-4023-95F2-91C5630F54B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468290" y="2630775"/>
                <a:ext cx="2592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73007098-B9A1-4C72-BCD2-6AC2B0B45EDB}"/>
              </a:ext>
            </a:extLst>
          </p:cNvPr>
          <p:cNvGrpSpPr/>
          <p:nvPr/>
        </p:nvGrpSpPr>
        <p:grpSpPr>
          <a:xfrm>
            <a:off x="10144730" y="1788106"/>
            <a:ext cx="18420" cy="50669"/>
            <a:chOff x="10144730" y="1788106"/>
            <a:chExt cx="18420" cy="506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C16B61A-2FB6-45B5-8F23-BDA2E56C327C}"/>
                    </a:ext>
                  </a:extLst>
                </p14:cNvPr>
                <p14:cNvContentPartPr/>
                <p14:nvPr/>
              </p14:nvContentPartPr>
              <p14:xfrm>
                <a:off x="10151630" y="1788106"/>
                <a:ext cx="11520" cy="370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C16B61A-2FB6-45B5-8F23-BDA2E56C32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47310" y="1783786"/>
                  <a:ext cx="20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96876A5-D4ED-460B-BF2B-A8BE1F43E20B}"/>
                    </a:ext>
                  </a:extLst>
                </p14:cNvPr>
                <p14:cNvContentPartPr/>
                <p14:nvPr/>
              </p14:nvContentPartPr>
              <p14:xfrm>
                <a:off x="10146590" y="1829146"/>
                <a:ext cx="4680" cy="54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96876A5-D4ED-460B-BF2B-A8BE1F43E2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42270" y="1824517"/>
                  <a:ext cx="13320" cy="14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3758038E-259C-4E38-9799-462CA2AE68D3}"/>
                    </a:ext>
                  </a:extLst>
                </p14:cNvPr>
                <p14:cNvContentPartPr/>
                <p14:nvPr/>
              </p14:nvContentPartPr>
              <p14:xfrm>
                <a:off x="10144730" y="1789815"/>
                <a:ext cx="11160" cy="3564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3758038E-259C-4E38-9799-462CA2AE68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40410" y="1785538"/>
                  <a:ext cx="19800" cy="4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751EFA44-0FBA-4CD5-AA8C-3E8C0011CCAC}"/>
                    </a:ext>
                  </a:extLst>
                </p14:cNvPr>
                <p14:cNvContentPartPr/>
                <p14:nvPr/>
              </p14:nvContentPartPr>
              <p14:xfrm>
                <a:off x="10149050" y="1831935"/>
                <a:ext cx="2520" cy="684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751EFA44-0FBA-4CD5-AA8C-3E8C0011CC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45270" y="1827615"/>
                  <a:ext cx="100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F393D9A2-2470-4697-BB8C-0E0BD77C19D8}"/>
              </a:ext>
            </a:extLst>
          </p:cNvPr>
          <p:cNvGrpSpPr/>
          <p:nvPr/>
        </p:nvGrpSpPr>
        <p:grpSpPr>
          <a:xfrm>
            <a:off x="9975170" y="2062695"/>
            <a:ext cx="15120" cy="43920"/>
            <a:chOff x="9975170" y="2062695"/>
            <a:chExt cx="1512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1854685E-56EF-4225-868B-B452C4DE0FF0}"/>
                    </a:ext>
                  </a:extLst>
                </p14:cNvPr>
                <p14:cNvContentPartPr/>
                <p14:nvPr/>
              </p14:nvContentPartPr>
              <p14:xfrm>
                <a:off x="9983090" y="2062695"/>
                <a:ext cx="7200" cy="2412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1854685E-56EF-4225-868B-B452C4DE0F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78770" y="2058375"/>
                  <a:ext cx="15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5DF0C26-1070-4F40-8B98-145BAB0BE717}"/>
                    </a:ext>
                  </a:extLst>
                </p14:cNvPr>
                <p14:cNvContentPartPr/>
                <p14:nvPr/>
              </p14:nvContentPartPr>
              <p14:xfrm>
                <a:off x="9975170" y="2102655"/>
                <a:ext cx="2520" cy="39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5DF0C26-1070-4F40-8B98-145BAB0BE7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70850" y="2098335"/>
                  <a:ext cx="1116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83BAE64-365B-4CF9-82AD-58F11560BAA2}"/>
              </a:ext>
            </a:extLst>
          </p:cNvPr>
          <p:cNvGrpSpPr/>
          <p:nvPr/>
        </p:nvGrpSpPr>
        <p:grpSpPr>
          <a:xfrm>
            <a:off x="10152290" y="2064135"/>
            <a:ext cx="13680" cy="47160"/>
            <a:chOff x="10152290" y="2064135"/>
            <a:chExt cx="13680" cy="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2AD80A4-8C61-475D-A379-48C0FF906652}"/>
                    </a:ext>
                  </a:extLst>
                </p14:cNvPr>
                <p14:cNvContentPartPr/>
                <p14:nvPr/>
              </p14:nvContentPartPr>
              <p14:xfrm>
                <a:off x="10157330" y="2064135"/>
                <a:ext cx="8640" cy="352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2AD80A4-8C61-475D-A379-48C0FF9066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52822" y="2059815"/>
                  <a:ext cx="17656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ADBBBF1-E761-42F7-9BFF-21CCCDD89C21}"/>
                    </a:ext>
                  </a:extLst>
                </p14:cNvPr>
                <p14:cNvContentPartPr/>
                <p14:nvPr/>
              </p14:nvContentPartPr>
              <p14:xfrm>
                <a:off x="10152290" y="2104815"/>
                <a:ext cx="3600" cy="64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ADBBBF1-E761-42F7-9BFF-21CCCDD89C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47970" y="2100495"/>
                  <a:ext cx="12240" cy="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82AD2A3-AB08-4D8C-9A36-A93783249719}"/>
              </a:ext>
            </a:extLst>
          </p:cNvPr>
          <p:cNvGrpSpPr/>
          <p:nvPr/>
        </p:nvGrpSpPr>
        <p:grpSpPr>
          <a:xfrm>
            <a:off x="9980570" y="2630775"/>
            <a:ext cx="21960" cy="47880"/>
            <a:chOff x="9980570" y="2630775"/>
            <a:chExt cx="21960" cy="4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9123407F-16DD-465F-8D12-011E30F42136}"/>
                    </a:ext>
                  </a:extLst>
                </p14:cNvPr>
                <p14:cNvContentPartPr/>
                <p14:nvPr/>
              </p14:nvContentPartPr>
              <p14:xfrm>
                <a:off x="9995330" y="2630775"/>
                <a:ext cx="7200" cy="234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9123407F-16DD-465F-8D12-011E30F421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90783" y="2626455"/>
                  <a:ext cx="16295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7FAA1EA3-EC88-42A4-8BC4-131834E67F4B}"/>
                    </a:ext>
                  </a:extLst>
                </p14:cNvPr>
                <p14:cNvContentPartPr/>
                <p14:nvPr/>
              </p14:nvContentPartPr>
              <p14:xfrm>
                <a:off x="9980570" y="2674335"/>
                <a:ext cx="4320" cy="432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7FAA1EA3-EC88-42A4-8BC4-131834E67F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76250" y="2670015"/>
                  <a:ext cx="12960" cy="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0422F1C9-E64A-4DDA-9130-3F2591255EC4}"/>
              </a:ext>
            </a:extLst>
          </p:cNvPr>
          <p:cNvGrpSpPr/>
          <p:nvPr/>
        </p:nvGrpSpPr>
        <p:grpSpPr>
          <a:xfrm>
            <a:off x="9316730" y="1671015"/>
            <a:ext cx="15480" cy="46440"/>
            <a:chOff x="9316730" y="1671015"/>
            <a:chExt cx="15480" cy="4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FA753A13-28A8-4D7A-AA10-5B04A23F96BF}"/>
                    </a:ext>
                  </a:extLst>
                </p14:cNvPr>
                <p14:cNvContentPartPr/>
                <p14:nvPr/>
              </p14:nvContentPartPr>
              <p14:xfrm>
                <a:off x="9321050" y="1671015"/>
                <a:ext cx="11160" cy="284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FA753A13-28A8-4D7A-AA10-5B04A23F96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16865" y="1666640"/>
                  <a:ext cx="19530" cy="37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0BF73B1A-BAD8-47AE-BEFB-14FBD40CE477}"/>
                    </a:ext>
                  </a:extLst>
                </p14:cNvPr>
                <p14:cNvContentPartPr/>
                <p14:nvPr/>
              </p14:nvContentPartPr>
              <p14:xfrm>
                <a:off x="9316730" y="1709175"/>
                <a:ext cx="2520" cy="828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0BF73B1A-BAD8-47AE-BEFB-14FBD40CE4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12410" y="1704659"/>
                  <a:ext cx="11160" cy="173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E58BF6-BF0E-47FF-8C07-B28BFF879EE7}"/>
              </a:ext>
            </a:extLst>
          </p:cNvPr>
          <p:cNvGrpSpPr/>
          <p:nvPr/>
        </p:nvGrpSpPr>
        <p:grpSpPr>
          <a:xfrm>
            <a:off x="9490250" y="1672455"/>
            <a:ext cx="15480" cy="35640"/>
            <a:chOff x="9490250" y="1672455"/>
            <a:chExt cx="1548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EE330060-7AE7-43A6-A764-4B8ADFFA316F}"/>
                    </a:ext>
                  </a:extLst>
                </p14:cNvPr>
                <p14:cNvContentPartPr/>
                <p14:nvPr/>
              </p14:nvContentPartPr>
              <p14:xfrm>
                <a:off x="9502850" y="1672455"/>
                <a:ext cx="2880" cy="1692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EE330060-7AE7-43A6-A764-4B8ADFFA31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99010" y="1668135"/>
                  <a:ext cx="10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25CD9880-2D16-4C92-B919-83ED71EEA75C}"/>
                    </a:ext>
                  </a:extLst>
                </p14:cNvPr>
                <p14:cNvContentPartPr/>
                <p14:nvPr/>
              </p14:nvContentPartPr>
              <p14:xfrm>
                <a:off x="9490250" y="1699455"/>
                <a:ext cx="6840" cy="864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25CD9880-2D16-4C92-B919-83ED71EEA7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86146" y="1695135"/>
                  <a:ext cx="15048" cy="1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5BEF8F09-B822-4E1C-A618-ACEE6BCEA63D}"/>
                  </a:ext>
                </a:extLst>
              </p14:cNvPr>
              <p14:cNvContentPartPr/>
              <p14:nvPr/>
            </p14:nvContentPartPr>
            <p14:xfrm>
              <a:off x="9534530" y="1626375"/>
              <a:ext cx="38880" cy="3240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5BEF8F09-B822-4E1C-A618-ACEE6BCEA63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525530" y="1617375"/>
                <a:ext cx="5652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45C568D-FBF8-4E19-AB50-9C7BA1C0C3E3}"/>
              </a:ext>
            </a:extLst>
          </p:cNvPr>
          <p:cNvGrpSpPr/>
          <p:nvPr/>
        </p:nvGrpSpPr>
        <p:grpSpPr>
          <a:xfrm>
            <a:off x="8804393" y="3202595"/>
            <a:ext cx="311760" cy="123480"/>
            <a:chOff x="8804393" y="3202595"/>
            <a:chExt cx="31176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6897A6EE-64CB-4386-9485-7A5BCBE1F4DB}"/>
                    </a:ext>
                  </a:extLst>
                </p14:cNvPr>
                <p14:cNvContentPartPr/>
                <p14:nvPr/>
              </p14:nvContentPartPr>
              <p14:xfrm>
                <a:off x="8804393" y="3225995"/>
                <a:ext cx="60120" cy="5400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6897A6EE-64CB-4386-9485-7A5BCBE1F4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95393" y="3216995"/>
                  <a:ext cx="77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9921418B-9133-4A7C-AC58-252374E7AB1D}"/>
                    </a:ext>
                  </a:extLst>
                </p14:cNvPr>
                <p14:cNvContentPartPr/>
                <p14:nvPr/>
              </p14:nvContentPartPr>
              <p14:xfrm>
                <a:off x="8830313" y="3248675"/>
                <a:ext cx="200520" cy="720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9921418B-9133-4A7C-AC58-252374E7AB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21313" y="3239201"/>
                  <a:ext cx="218160" cy="2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ADBECD46-47EE-41C2-AA20-08BF5EF56E6B}"/>
                    </a:ext>
                  </a:extLst>
                </p14:cNvPr>
                <p14:cNvContentPartPr/>
                <p14:nvPr/>
              </p14:nvContentPartPr>
              <p14:xfrm>
                <a:off x="9011393" y="3202595"/>
                <a:ext cx="104760" cy="12348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ADBECD46-47EE-41C2-AA20-08BF5EF56E6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02424" y="3193595"/>
                  <a:ext cx="122340" cy="14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711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B74E0-3147-4BF9-853D-C1A27319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color switch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F5957-F1CD-46A5-93BC-189D1823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7" y="1581074"/>
            <a:ext cx="3571092" cy="412280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996C9E9-60D1-4927-A062-66E8F84C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87" y="932949"/>
            <a:ext cx="3581004" cy="47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FC9F57-F51E-4AA1-8402-F00FF42FDC88}"/>
              </a:ext>
            </a:extLst>
          </p:cNvPr>
          <p:cNvSpPr txBox="1"/>
          <p:nvPr/>
        </p:nvSpPr>
        <p:spPr>
          <a:xfrm>
            <a:off x="1992815" y="5996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게임 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FF356-3F83-40DF-BDFB-7EA10FAD6365}"/>
              </a:ext>
            </a:extLst>
          </p:cNvPr>
          <p:cNvSpPr txBox="1"/>
          <p:nvPr/>
        </p:nvSpPr>
        <p:spPr>
          <a:xfrm>
            <a:off x="5385709" y="59964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F7B3A-3638-4558-81A1-AC64A4200DAC}"/>
              </a:ext>
            </a:extLst>
          </p:cNvPr>
          <p:cNvSpPr txBox="1"/>
          <p:nvPr/>
        </p:nvSpPr>
        <p:spPr>
          <a:xfrm>
            <a:off x="7393730" y="5819674"/>
            <a:ext cx="4799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r>
              <a:rPr lang="ko-KR" altLang="en-US"/>
              <a:t>에 파란색 또는 빨간색 블록이</a:t>
            </a:r>
            <a:endParaRPr lang="en-US" altLang="ko-KR"/>
          </a:p>
          <a:p>
            <a:r>
              <a:rPr lang="ko-KR" altLang="en-US"/>
              <a:t>내려오게 된다</a:t>
            </a:r>
            <a:r>
              <a:rPr lang="en-US" altLang="ko-KR"/>
              <a:t>. </a:t>
            </a:r>
            <a:r>
              <a:rPr lang="ko-KR" altLang="en-US"/>
              <a:t>조이스틱을 왼쪽으로 꺾으면 </a:t>
            </a:r>
            <a:endParaRPr lang="en-US" altLang="ko-KR"/>
          </a:p>
          <a:p>
            <a:r>
              <a:rPr lang="ko-KR" altLang="en-US"/>
              <a:t>왼쪽 블록의 색이 빨간색으로 바뀐다</a:t>
            </a:r>
            <a:r>
              <a:rPr lang="en-US" altLang="ko-KR"/>
              <a:t>.</a:t>
            </a:r>
          </a:p>
        </p:txBody>
      </p:sp>
      <p:pic>
        <p:nvPicPr>
          <p:cNvPr id="13" name="screen-20201120-172946_2_Trim">
            <a:hlinkClick r:id="" action="ppaction://media"/>
            <a:extLst>
              <a:ext uri="{FF2B5EF4-FFF2-40B4-BE49-F238E27FC236}">
                <a16:creationId xmlns:a16="http://schemas.microsoft.com/office/drawing/2014/main" id="{9D56F0E2-0D22-47CA-83BF-FC4B04E72A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1753" y="365126"/>
            <a:ext cx="2528493" cy="533875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BD27AB-6760-49D6-8202-AFFCB9860F5B}"/>
              </a:ext>
            </a:extLst>
          </p:cNvPr>
          <p:cNvGrpSpPr/>
          <p:nvPr/>
        </p:nvGrpSpPr>
        <p:grpSpPr>
          <a:xfrm>
            <a:off x="9209395" y="2610858"/>
            <a:ext cx="450360" cy="91440"/>
            <a:chOff x="9209395" y="2610858"/>
            <a:chExt cx="45036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99A46DF-3D6D-4200-BFE7-0F05F7497378}"/>
                    </a:ext>
                  </a:extLst>
                </p14:cNvPr>
                <p14:cNvContentPartPr/>
                <p14:nvPr/>
              </p14:nvContentPartPr>
              <p14:xfrm>
                <a:off x="9209395" y="2610858"/>
                <a:ext cx="93240" cy="90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99A46DF-3D6D-4200-BFE7-0F05F74973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00395" y="2601894"/>
                  <a:ext cx="110880" cy="10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136B004-2978-4100-A795-2DFDED06C751}"/>
                    </a:ext>
                  </a:extLst>
                </p14:cNvPr>
                <p14:cNvContentPartPr/>
                <p14:nvPr/>
              </p14:nvContentPartPr>
              <p14:xfrm>
                <a:off x="9402715" y="2615898"/>
                <a:ext cx="92880" cy="810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136B004-2978-4100-A795-2DFDED06C7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93715" y="2606898"/>
                  <a:ext cx="110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FA25362-A99A-4E66-A119-6C76B339CDEE}"/>
                    </a:ext>
                  </a:extLst>
                </p14:cNvPr>
                <p14:cNvContentPartPr/>
                <p14:nvPr/>
              </p14:nvContentPartPr>
              <p14:xfrm>
                <a:off x="9575515" y="2615898"/>
                <a:ext cx="84240" cy="864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FA25362-A99A-4E66-A119-6C76B339CD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66515" y="2606898"/>
                  <a:ext cx="10188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5DEE2AB3-23C2-45B2-B0EB-DE075B1E48B2}"/>
                  </a:ext>
                </a:extLst>
              </p14:cNvPr>
              <p14:cNvContentPartPr/>
              <p14:nvPr/>
            </p14:nvContentPartPr>
            <p14:xfrm>
              <a:off x="9928833" y="2618774"/>
              <a:ext cx="72000" cy="730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5DEE2AB3-23C2-45B2-B0EB-DE075B1E48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19788" y="2609774"/>
                <a:ext cx="89729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ABDDF0-A165-4601-9E50-6D8F14EEF876}"/>
              </a:ext>
            </a:extLst>
          </p:cNvPr>
          <p:cNvGrpSpPr/>
          <p:nvPr/>
        </p:nvGrpSpPr>
        <p:grpSpPr>
          <a:xfrm>
            <a:off x="9391713" y="1632374"/>
            <a:ext cx="119160" cy="921600"/>
            <a:chOff x="9391713" y="1632374"/>
            <a:chExt cx="11916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99CC699-975A-4DBB-A12A-7A7CDD647133}"/>
                    </a:ext>
                  </a:extLst>
                </p14:cNvPr>
                <p14:cNvContentPartPr/>
                <p14:nvPr/>
              </p14:nvContentPartPr>
              <p14:xfrm>
                <a:off x="9391713" y="2457134"/>
                <a:ext cx="109440" cy="968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99CC699-975A-4DBB-A12A-7A7CDD6471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87393" y="2452814"/>
                  <a:ext cx="118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44F53C1-C7D1-4176-B4D4-5C6E27BBD41C}"/>
                    </a:ext>
                  </a:extLst>
                </p14:cNvPr>
                <p14:cNvContentPartPr/>
                <p14:nvPr/>
              </p14:nvContentPartPr>
              <p14:xfrm>
                <a:off x="9393513" y="2304134"/>
                <a:ext cx="104400" cy="100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44F53C1-C7D1-4176-B4D4-5C6E27BBD4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89193" y="2299814"/>
                  <a:ext cx="113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D22A2B9-3796-4440-B79C-4DFA6C3E58ED}"/>
                    </a:ext>
                  </a:extLst>
                </p14:cNvPr>
                <p14:cNvContentPartPr/>
                <p14:nvPr/>
              </p14:nvContentPartPr>
              <p14:xfrm>
                <a:off x="9403953" y="2035214"/>
                <a:ext cx="95760" cy="954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D22A2B9-3796-4440-B79C-4DFA6C3E58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99649" y="2030894"/>
                  <a:ext cx="104368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87C1B22-AD4A-4C3A-B764-25F81147D2C8}"/>
                    </a:ext>
                  </a:extLst>
                </p14:cNvPr>
                <p14:cNvContentPartPr/>
                <p14:nvPr/>
              </p14:nvContentPartPr>
              <p14:xfrm>
                <a:off x="9404313" y="1899494"/>
                <a:ext cx="106560" cy="968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87C1B22-AD4A-4C3A-B764-25F81147D2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99993" y="1895174"/>
                  <a:ext cx="115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A3A9222-7C47-4F8A-8F85-C584D774E1ED}"/>
                    </a:ext>
                  </a:extLst>
                </p14:cNvPr>
                <p14:cNvContentPartPr/>
                <p14:nvPr/>
              </p14:nvContentPartPr>
              <p14:xfrm>
                <a:off x="9415113" y="1760894"/>
                <a:ext cx="93600" cy="986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A3A9222-7C47-4F8A-8F85-C584D774E1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10810" y="1756558"/>
                  <a:ext cx="102207" cy="107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173FEB4-C84E-480B-9998-DC0A48882BB9}"/>
                    </a:ext>
                  </a:extLst>
                </p14:cNvPr>
                <p14:cNvContentPartPr/>
                <p14:nvPr/>
              </p14:nvContentPartPr>
              <p14:xfrm>
                <a:off x="9420153" y="1632374"/>
                <a:ext cx="88560" cy="968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173FEB4-C84E-480B-9998-DC0A48882B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15833" y="1628054"/>
                  <a:ext cx="972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2EA1A02-3FC3-4342-B4A1-AC1FBD53022B}"/>
              </a:ext>
            </a:extLst>
          </p:cNvPr>
          <p:cNvGrpSpPr/>
          <p:nvPr/>
        </p:nvGrpSpPr>
        <p:grpSpPr>
          <a:xfrm>
            <a:off x="10091711" y="1908489"/>
            <a:ext cx="112320" cy="496080"/>
            <a:chOff x="10091711" y="1908489"/>
            <a:chExt cx="11232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C8C1331-CD5E-41C2-8ED0-CBFA092A5B02}"/>
                    </a:ext>
                  </a:extLst>
                </p14:cNvPr>
                <p14:cNvContentPartPr/>
                <p14:nvPr/>
              </p14:nvContentPartPr>
              <p14:xfrm>
                <a:off x="10098911" y="2310249"/>
                <a:ext cx="93600" cy="943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C8C1331-CD5E-41C2-8ED0-CBFA092A5B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94591" y="2305929"/>
                  <a:ext cx="102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0BB370C-2055-47B2-BE45-E53556455CC8}"/>
                    </a:ext>
                  </a:extLst>
                </p14:cNvPr>
                <p14:cNvContentPartPr/>
                <p14:nvPr/>
              </p14:nvContentPartPr>
              <p14:xfrm>
                <a:off x="10098911" y="2174169"/>
                <a:ext cx="105120" cy="90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0BB370C-2055-47B2-BE45-E53556455C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94591" y="2169849"/>
                  <a:ext cx="113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13CEAA1-BEDD-4206-9D15-8FCA621E449D}"/>
                    </a:ext>
                  </a:extLst>
                </p14:cNvPr>
                <p14:cNvContentPartPr/>
                <p14:nvPr/>
              </p14:nvContentPartPr>
              <p14:xfrm>
                <a:off x="10093151" y="2037369"/>
                <a:ext cx="98640" cy="961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13CEAA1-BEDD-4206-9D15-8FCA621E44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88847" y="2033049"/>
                  <a:ext cx="107249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7E4026A-5224-4B90-9841-84E26E05E71D}"/>
                    </a:ext>
                  </a:extLst>
                </p14:cNvPr>
                <p14:cNvContentPartPr/>
                <p14:nvPr/>
              </p14:nvContentPartPr>
              <p14:xfrm>
                <a:off x="10091711" y="1908489"/>
                <a:ext cx="91800" cy="889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7E4026A-5224-4B90-9841-84E26E05E7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87391" y="1904169"/>
                  <a:ext cx="1004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72BFA7C9-0CED-4635-9879-E7D7B51A6A05}"/>
                  </a:ext>
                </a:extLst>
              </p14:cNvPr>
              <p14:cNvContentPartPr/>
              <p14:nvPr/>
            </p14:nvContentPartPr>
            <p14:xfrm>
              <a:off x="10084871" y="1642089"/>
              <a:ext cx="100080" cy="8100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72BFA7C9-0CED-4635-9879-E7D7B51A6A0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80551" y="1637788"/>
                <a:ext cx="108720" cy="89602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그룹 88">
            <a:extLst>
              <a:ext uri="{FF2B5EF4-FFF2-40B4-BE49-F238E27FC236}">
                <a16:creationId xmlns:a16="http://schemas.microsoft.com/office/drawing/2014/main" id="{E4A94E4B-2C47-44C2-A0EC-ECD05D71B356}"/>
              </a:ext>
            </a:extLst>
          </p:cNvPr>
          <p:cNvGrpSpPr/>
          <p:nvPr/>
        </p:nvGrpSpPr>
        <p:grpSpPr>
          <a:xfrm>
            <a:off x="9240742" y="1970869"/>
            <a:ext cx="429567" cy="289512"/>
            <a:chOff x="9240742" y="1970869"/>
            <a:chExt cx="429567" cy="2895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12113B4-AC04-492B-A9DA-87BAD0276677}"/>
                    </a:ext>
                  </a:extLst>
                </p14:cNvPr>
                <p14:cNvContentPartPr/>
                <p14:nvPr/>
              </p14:nvContentPartPr>
              <p14:xfrm>
                <a:off x="9240829" y="2182261"/>
                <a:ext cx="80640" cy="781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12113B4-AC04-492B-A9DA-87BAD02766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31829" y="2173261"/>
                  <a:ext cx="98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110B569-B70F-4DE0-AF89-F540CE39FC5C}"/>
                    </a:ext>
                  </a:extLst>
                </p14:cNvPr>
                <p14:cNvContentPartPr/>
                <p14:nvPr/>
              </p14:nvContentPartPr>
              <p14:xfrm>
                <a:off x="9406069" y="2186581"/>
                <a:ext cx="82440" cy="720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110B569-B70F-4DE0-AF89-F540CE39FC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97069" y="2177581"/>
                  <a:ext cx="100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CA6C0A1-F761-404B-9C10-051EF1A064DA}"/>
                    </a:ext>
                  </a:extLst>
                </p14:cNvPr>
                <p14:cNvContentPartPr/>
                <p14:nvPr/>
              </p14:nvContentPartPr>
              <p14:xfrm>
                <a:off x="9586069" y="2166421"/>
                <a:ext cx="84240" cy="93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CA6C0A1-F761-404B-9C10-051EF1A064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77107" y="2157455"/>
                  <a:ext cx="101805" cy="111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93A5ABE-0B52-4F23-8B6E-D93DF9EA36A4}"/>
                    </a:ext>
                  </a:extLst>
                </p14:cNvPr>
                <p14:cNvContentPartPr/>
                <p14:nvPr/>
              </p14:nvContentPartPr>
              <p14:xfrm>
                <a:off x="9593989" y="2182981"/>
                <a:ext cx="56160" cy="651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93A5ABE-0B52-4F23-8B6E-D93DF9EA36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84931" y="2173981"/>
                  <a:ext cx="73914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0C5859CE-77EA-4FBA-A59F-54873D95CF40}"/>
                    </a:ext>
                  </a:extLst>
                </p14:cNvPr>
                <p14:cNvContentPartPr/>
                <p14:nvPr/>
              </p14:nvContentPartPr>
              <p14:xfrm>
                <a:off x="9240742" y="2074909"/>
                <a:ext cx="5760" cy="4572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0C5859CE-77EA-4FBA-A59F-54873D95CF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36134" y="2070589"/>
                  <a:ext cx="14976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54DF1EC6-CA33-4B2E-9741-A6330A0DF125}"/>
                    </a:ext>
                  </a:extLst>
                </p14:cNvPr>
                <p14:cNvContentPartPr/>
                <p14:nvPr/>
              </p14:nvContentPartPr>
              <p14:xfrm>
                <a:off x="9278902" y="1993189"/>
                <a:ext cx="11160" cy="1306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54DF1EC6-CA33-4B2E-9741-A6330A0DF12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74582" y="1988869"/>
                  <a:ext cx="19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270A8CA-19D4-4BB5-B0AA-8BD65BE42A12}"/>
                    </a:ext>
                  </a:extLst>
                </p14:cNvPr>
                <p14:cNvContentPartPr/>
                <p14:nvPr/>
              </p14:nvContentPartPr>
              <p14:xfrm>
                <a:off x="9326062" y="1987429"/>
                <a:ext cx="10440" cy="125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270A8CA-19D4-4BB5-B0AA-8BD65BE42A1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21588" y="1983109"/>
                  <a:ext cx="19389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A791F0D6-F7F7-4826-91C4-1CEF68249C9D}"/>
                    </a:ext>
                  </a:extLst>
                </p14:cNvPr>
                <p14:cNvContentPartPr/>
                <p14:nvPr/>
              </p14:nvContentPartPr>
              <p14:xfrm>
                <a:off x="9445942" y="2030269"/>
                <a:ext cx="4680" cy="835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A791F0D6-F7F7-4826-91C4-1CEF68249C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41622" y="2025968"/>
                  <a:ext cx="13320" cy="92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4F70777-B553-4FA4-9D68-1CC148A14670}"/>
                    </a:ext>
                  </a:extLst>
                </p14:cNvPr>
                <p14:cNvContentPartPr/>
                <p14:nvPr/>
              </p14:nvContentPartPr>
              <p14:xfrm>
                <a:off x="9518662" y="1970869"/>
                <a:ext cx="16200" cy="1414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4F70777-B553-4FA4-9D68-1CC148A1467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4342" y="1966549"/>
                  <a:ext cx="24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C39D728-5E8C-4556-98E9-231806295FFC}"/>
                    </a:ext>
                  </a:extLst>
                </p14:cNvPr>
                <p14:cNvContentPartPr/>
                <p14:nvPr/>
              </p14:nvContentPartPr>
              <p14:xfrm>
                <a:off x="9589942" y="1976989"/>
                <a:ext cx="15120" cy="11592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C39D728-5E8C-4556-98E9-231806295FF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85517" y="1972669"/>
                  <a:ext cx="23971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472BC11-7BC0-4041-B60F-0AC2F64070B1}"/>
                    </a:ext>
                  </a:extLst>
                </p14:cNvPr>
                <p14:cNvContentPartPr/>
                <p14:nvPr/>
              </p14:nvContentPartPr>
              <p14:xfrm>
                <a:off x="9651142" y="2033509"/>
                <a:ext cx="10440" cy="846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472BC11-7BC0-4041-B60F-0AC2F64070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46668" y="2029207"/>
                  <a:ext cx="19389" cy="9320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57D5466C-5E90-4ED2-BD08-20F16B51A4DD}"/>
                  </a:ext>
                </a:extLst>
              </p14:cNvPr>
              <p14:cNvContentPartPr/>
              <p14:nvPr/>
            </p14:nvContentPartPr>
            <p14:xfrm>
              <a:off x="9915742" y="1767109"/>
              <a:ext cx="84600" cy="9216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57D5466C-5E90-4ED2-BD08-20F16B51A4D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911422" y="1762806"/>
                <a:ext cx="93240" cy="100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7916CBC8-85AD-47D8-B5AF-48D6BD3B7411}"/>
                  </a:ext>
                </a:extLst>
              </p14:cNvPr>
              <p14:cNvContentPartPr/>
              <p14:nvPr/>
            </p14:nvContentPartPr>
            <p14:xfrm>
              <a:off x="10260622" y="1784029"/>
              <a:ext cx="83160" cy="7416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7916CBC8-85AD-47D8-B5AF-48D6BD3B741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51583" y="1775029"/>
                <a:ext cx="100877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2BBC1CAF-11C5-4B22-9CE1-0C2D25950E3E}"/>
                  </a:ext>
                </a:extLst>
              </p14:cNvPr>
              <p14:cNvContentPartPr/>
              <p14:nvPr/>
            </p14:nvContentPartPr>
            <p14:xfrm>
              <a:off x="10097542" y="1779349"/>
              <a:ext cx="69840" cy="7452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2BBC1CAF-11C5-4B22-9CE1-0C2D25950E3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088588" y="1770349"/>
                <a:ext cx="8739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A5031A1F-3148-4BC8-90E3-279BE68EC6C9}"/>
                  </a:ext>
                </a:extLst>
              </p14:cNvPr>
              <p14:cNvContentPartPr/>
              <p14:nvPr/>
            </p14:nvContentPartPr>
            <p14:xfrm>
              <a:off x="9926182" y="2472349"/>
              <a:ext cx="73080" cy="7524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A5031A1F-3148-4BC8-90E3-279BE68EC6C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917182" y="2463349"/>
                <a:ext cx="907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F164ED0-0375-4DA1-A1D5-5B84B55AEBC2}"/>
                  </a:ext>
                </a:extLst>
              </p14:cNvPr>
              <p14:cNvContentPartPr/>
              <p14:nvPr/>
            </p14:nvContentPartPr>
            <p14:xfrm>
              <a:off x="10280062" y="2473069"/>
              <a:ext cx="75960" cy="6948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F164ED0-0375-4DA1-A1D5-5B84B55AEBC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271019" y="2464022"/>
                <a:ext cx="93684" cy="87212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D0EF945-4F2F-415D-9B8C-CB94B7D8E4AB}"/>
              </a:ext>
            </a:extLst>
          </p:cNvPr>
          <p:cNvGrpSpPr/>
          <p:nvPr/>
        </p:nvGrpSpPr>
        <p:grpSpPr>
          <a:xfrm>
            <a:off x="10104382" y="2473789"/>
            <a:ext cx="255371" cy="221305"/>
            <a:chOff x="10104382" y="2473789"/>
            <a:chExt cx="255371" cy="22130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F50864E-2761-435C-8E64-E95F778B9622}"/>
                    </a:ext>
                  </a:extLst>
                </p14:cNvPr>
                <p14:cNvContentPartPr/>
                <p14:nvPr/>
              </p14:nvContentPartPr>
              <p14:xfrm>
                <a:off x="10108113" y="2621654"/>
                <a:ext cx="79200" cy="720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F50864E-2761-435C-8E64-E95F778B96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99113" y="2612699"/>
                  <a:ext cx="96840" cy="89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268C97A-0A26-4C4A-B343-47197606FADB}"/>
                    </a:ext>
                  </a:extLst>
                </p14:cNvPr>
                <p14:cNvContentPartPr/>
                <p14:nvPr/>
              </p14:nvContentPartPr>
              <p14:xfrm>
                <a:off x="10286313" y="2618774"/>
                <a:ext cx="73440" cy="763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268C97A-0A26-4C4A-B343-47197606FA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77313" y="2609774"/>
                  <a:ext cx="91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8DFE91E-847F-4F73-AE66-E772F52C049C}"/>
                    </a:ext>
                  </a:extLst>
                </p14:cNvPr>
                <p14:cNvContentPartPr/>
                <p14:nvPr/>
              </p14:nvContentPartPr>
              <p14:xfrm>
                <a:off x="10104382" y="2473789"/>
                <a:ext cx="80640" cy="691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8DFE91E-847F-4F73-AE66-E772F52C04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95422" y="2464789"/>
                  <a:ext cx="98202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A9C0BED-681E-496D-B415-16D759DCE2A7}"/>
              </a:ext>
            </a:extLst>
          </p:cNvPr>
          <p:cNvGrpSpPr/>
          <p:nvPr/>
        </p:nvGrpSpPr>
        <p:grpSpPr>
          <a:xfrm>
            <a:off x="9939862" y="2202349"/>
            <a:ext cx="381240" cy="176760"/>
            <a:chOff x="9939862" y="2202349"/>
            <a:chExt cx="38124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D7F0772A-C3B2-41C0-99E4-AB84FA109E12}"/>
                    </a:ext>
                  </a:extLst>
                </p14:cNvPr>
                <p14:cNvContentPartPr/>
                <p14:nvPr/>
              </p14:nvContentPartPr>
              <p14:xfrm>
                <a:off x="9939862" y="2325109"/>
                <a:ext cx="2160" cy="540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D7F0772A-C3B2-41C0-99E4-AB84FA109E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936159" y="2320760"/>
                  <a:ext cx="9566" cy="62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7CEA756-40A7-4858-8363-2DCDEA2F33AC}"/>
                    </a:ext>
                  </a:extLst>
                </p14:cNvPr>
                <p14:cNvContentPartPr/>
                <p14:nvPr/>
              </p14:nvContentPartPr>
              <p14:xfrm>
                <a:off x="9987022" y="2264629"/>
                <a:ext cx="720" cy="10476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7CEA756-40A7-4858-8363-2DCDEA2F33A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82702" y="2260324"/>
                  <a:ext cx="9360" cy="113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9B529582-0DF1-45D2-8432-5D6AFE79F7BD}"/>
                    </a:ext>
                  </a:extLst>
                </p14:cNvPr>
                <p14:cNvContentPartPr/>
                <p14:nvPr/>
              </p14:nvContentPartPr>
              <p14:xfrm>
                <a:off x="10047142" y="2266429"/>
                <a:ext cx="7200" cy="982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9B529582-0DF1-45D2-8432-5D6AFE79F7B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42822" y="2262093"/>
                  <a:ext cx="15840" cy="106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83897554-1CCF-4683-A02F-E9E5D191992C}"/>
                    </a:ext>
                  </a:extLst>
                </p14:cNvPr>
                <p14:cNvContentPartPr/>
                <p14:nvPr/>
              </p14:nvContentPartPr>
              <p14:xfrm>
                <a:off x="10113742" y="2274709"/>
                <a:ext cx="4680" cy="939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83897554-1CCF-4683-A02F-E9E5D191992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09422" y="2270389"/>
                  <a:ext cx="1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7D3CB964-D5D1-4B41-9490-BC2BF9F0509F}"/>
                    </a:ext>
                  </a:extLst>
                </p14:cNvPr>
                <p14:cNvContentPartPr/>
                <p14:nvPr/>
              </p14:nvContentPartPr>
              <p14:xfrm>
                <a:off x="10170622" y="2278669"/>
                <a:ext cx="3960" cy="763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7D3CB964-D5D1-4B41-9490-BC2BF9F0509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66302" y="2274349"/>
                  <a:ext cx="12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531AE29E-60F5-466D-B629-D01DB8D33940}"/>
                    </a:ext>
                  </a:extLst>
                </p14:cNvPr>
                <p14:cNvContentPartPr/>
                <p14:nvPr/>
              </p14:nvContentPartPr>
              <p14:xfrm>
                <a:off x="10235422" y="2266429"/>
                <a:ext cx="7920" cy="982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531AE29E-60F5-466D-B629-D01DB8D3394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31102" y="2262109"/>
                  <a:ext cx="1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7A9CD2A5-5AC9-48F0-A10A-0A92262C2D9E}"/>
                    </a:ext>
                  </a:extLst>
                </p14:cNvPr>
                <p14:cNvContentPartPr/>
                <p14:nvPr/>
              </p14:nvContentPartPr>
              <p14:xfrm>
                <a:off x="10314262" y="2202349"/>
                <a:ext cx="6840" cy="16092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7A9CD2A5-5AC9-48F0-A10A-0A92262C2D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09942" y="2198029"/>
                  <a:ext cx="154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A073723-D040-49E4-9747-A013C93D3A3C}"/>
              </a:ext>
            </a:extLst>
          </p:cNvPr>
          <p:cNvGrpSpPr/>
          <p:nvPr/>
        </p:nvGrpSpPr>
        <p:grpSpPr>
          <a:xfrm>
            <a:off x="9945262" y="1548949"/>
            <a:ext cx="377280" cy="162360"/>
            <a:chOff x="9945262" y="1548949"/>
            <a:chExt cx="3772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58C5E8E-BE81-4F66-BBB3-67A3F5E0737C}"/>
                    </a:ext>
                  </a:extLst>
                </p14:cNvPr>
                <p14:cNvContentPartPr/>
                <p14:nvPr/>
              </p14:nvContentPartPr>
              <p14:xfrm>
                <a:off x="9945262" y="1642909"/>
                <a:ext cx="5040" cy="561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58C5E8E-BE81-4F66-BBB3-67A3F5E073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41230" y="1638589"/>
                  <a:ext cx="13104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DA8FED9D-F188-4778-B72B-92B579CF5CB5}"/>
                    </a:ext>
                  </a:extLst>
                </p14:cNvPr>
                <p14:cNvContentPartPr/>
                <p14:nvPr/>
              </p14:nvContentPartPr>
              <p14:xfrm>
                <a:off x="9992782" y="1628509"/>
                <a:ext cx="3600" cy="7308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DA8FED9D-F188-4778-B72B-92B579CF5CB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88855" y="1624189"/>
                  <a:ext cx="11455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BE41179A-5C40-4C73-A3A6-016198012DAE}"/>
                    </a:ext>
                  </a:extLst>
                </p14:cNvPr>
                <p14:cNvContentPartPr/>
                <p14:nvPr/>
              </p14:nvContentPartPr>
              <p14:xfrm>
                <a:off x="10059382" y="1548949"/>
                <a:ext cx="3240" cy="1519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BE41179A-5C40-4C73-A3A6-016198012DA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055494" y="1544629"/>
                  <a:ext cx="11016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98F618F-0614-4441-A226-7D84EC76F535}"/>
                    </a:ext>
                  </a:extLst>
                </p14:cNvPr>
                <p14:cNvContentPartPr/>
                <p14:nvPr/>
              </p14:nvContentPartPr>
              <p14:xfrm>
                <a:off x="10126702" y="1598989"/>
                <a:ext cx="6840" cy="7092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98F618F-0614-4441-A226-7D84EC76F53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22382" y="1594691"/>
                  <a:ext cx="15480" cy="79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E4236296-A9D8-4617-A4BF-D4BEEBBB7824}"/>
                    </a:ext>
                  </a:extLst>
                </p14:cNvPr>
                <p14:cNvContentPartPr/>
                <p14:nvPr/>
              </p14:nvContentPartPr>
              <p14:xfrm>
                <a:off x="10178182" y="1629229"/>
                <a:ext cx="10440" cy="579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E4236296-A9D8-4617-A4BF-D4BEEBBB782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173862" y="1624909"/>
                  <a:ext cx="19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91C6D53C-F1CE-45F2-8029-A01D3EE82506}"/>
                    </a:ext>
                  </a:extLst>
                </p14:cNvPr>
                <p14:cNvContentPartPr/>
                <p14:nvPr/>
              </p14:nvContentPartPr>
              <p14:xfrm>
                <a:off x="10262782" y="1630309"/>
                <a:ext cx="6120" cy="759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91C6D53C-F1CE-45F2-8029-A01D3EE8250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258462" y="1625989"/>
                  <a:ext cx="14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716077B4-6DCE-468B-B871-E40D3F647491}"/>
                    </a:ext>
                  </a:extLst>
                </p14:cNvPr>
                <p14:cNvContentPartPr/>
                <p14:nvPr/>
              </p14:nvContentPartPr>
              <p14:xfrm>
                <a:off x="10313542" y="1682149"/>
                <a:ext cx="9000" cy="291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716077B4-6DCE-468B-B871-E40D3F6474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09388" y="1677775"/>
                  <a:ext cx="17308" cy="379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3A2A0BB-7C87-49AB-8AEC-44B22CA53655}"/>
              </a:ext>
            </a:extLst>
          </p:cNvPr>
          <p:cNvGrpSpPr/>
          <p:nvPr/>
        </p:nvGrpSpPr>
        <p:grpSpPr>
          <a:xfrm>
            <a:off x="9302172" y="2200978"/>
            <a:ext cx="6120" cy="45360"/>
            <a:chOff x="9302172" y="2200978"/>
            <a:chExt cx="6120" cy="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5D2ABCFA-8B23-4722-983E-42C441F3E8E4}"/>
                    </a:ext>
                  </a:extLst>
                </p14:cNvPr>
                <p14:cNvContentPartPr/>
                <p14:nvPr/>
              </p14:nvContentPartPr>
              <p14:xfrm>
                <a:off x="9303252" y="2200978"/>
                <a:ext cx="5040" cy="273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5D2ABCFA-8B23-4722-983E-42C441F3E8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98932" y="2196658"/>
                  <a:ext cx="1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1570EF34-D2FA-4425-85FF-85C3C8E02D79}"/>
                    </a:ext>
                  </a:extLst>
                </p14:cNvPr>
                <p14:cNvContentPartPr/>
                <p14:nvPr/>
              </p14:nvContentPartPr>
              <p14:xfrm>
                <a:off x="9302172" y="2240938"/>
                <a:ext cx="2880" cy="54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1570EF34-D2FA-4425-85FF-85C3C8E02D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97235" y="2236618"/>
                  <a:ext cx="12754" cy="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878FCF1-1AF7-4503-83D5-C4643F5B3DB9}"/>
              </a:ext>
            </a:extLst>
          </p:cNvPr>
          <p:cNvGrpSpPr/>
          <p:nvPr/>
        </p:nvGrpSpPr>
        <p:grpSpPr>
          <a:xfrm>
            <a:off x="9474252" y="2199898"/>
            <a:ext cx="7200" cy="59400"/>
            <a:chOff x="9474252" y="2199898"/>
            <a:chExt cx="7200" cy="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37581925-F7C3-4554-8C8B-2488E585AE8E}"/>
                    </a:ext>
                  </a:extLst>
                </p14:cNvPr>
                <p14:cNvContentPartPr/>
                <p14:nvPr/>
              </p14:nvContentPartPr>
              <p14:xfrm>
                <a:off x="9475692" y="2199898"/>
                <a:ext cx="5760" cy="4068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37581925-F7C3-4554-8C8B-2488E585AE8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471372" y="2195578"/>
                  <a:ext cx="14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8D3495A6-0832-4001-B5DD-296A25E5B631}"/>
                    </a:ext>
                  </a:extLst>
                </p14:cNvPr>
                <p14:cNvContentPartPr/>
                <p14:nvPr/>
              </p14:nvContentPartPr>
              <p14:xfrm>
                <a:off x="9474252" y="2251738"/>
                <a:ext cx="3600" cy="756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8D3495A6-0832-4001-B5DD-296A25E5B6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469452" y="2247418"/>
                  <a:ext cx="132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55F5CA-2676-482B-83F2-166C22CCB0EB}"/>
              </a:ext>
            </a:extLst>
          </p:cNvPr>
          <p:cNvGrpSpPr/>
          <p:nvPr/>
        </p:nvGrpSpPr>
        <p:grpSpPr>
          <a:xfrm>
            <a:off x="9655332" y="2196298"/>
            <a:ext cx="7920" cy="56160"/>
            <a:chOff x="9655332" y="2196298"/>
            <a:chExt cx="7920" cy="5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0DAC868D-92B7-487E-AD51-D5D077DD1671}"/>
                    </a:ext>
                  </a:extLst>
                </p14:cNvPr>
                <p14:cNvContentPartPr/>
                <p14:nvPr/>
              </p14:nvContentPartPr>
              <p14:xfrm>
                <a:off x="9657132" y="2196298"/>
                <a:ext cx="6120" cy="3744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0DAC868D-92B7-487E-AD51-D5D077DD167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52812" y="2191978"/>
                  <a:ext cx="14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460E970C-91C6-41CF-B22C-21F0BF6504A2}"/>
                    </a:ext>
                  </a:extLst>
                </p14:cNvPr>
                <p14:cNvContentPartPr/>
                <p14:nvPr/>
              </p14:nvContentPartPr>
              <p14:xfrm>
                <a:off x="9655332" y="2248138"/>
                <a:ext cx="720" cy="43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460E970C-91C6-41CF-B22C-21F0BF6504A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651012" y="2243818"/>
                  <a:ext cx="9360" cy="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19A04D5-C7F0-454A-A85D-332C714FC5ED}"/>
              </a:ext>
            </a:extLst>
          </p:cNvPr>
          <p:cNvGrpSpPr/>
          <p:nvPr/>
        </p:nvGrpSpPr>
        <p:grpSpPr>
          <a:xfrm>
            <a:off x="9282012" y="2635138"/>
            <a:ext cx="15480" cy="64080"/>
            <a:chOff x="9282012" y="2635138"/>
            <a:chExt cx="1548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22C5347D-0164-45D9-8871-E7F8FEE5CE00}"/>
                    </a:ext>
                  </a:extLst>
                </p14:cNvPr>
                <p14:cNvContentPartPr/>
                <p14:nvPr/>
              </p14:nvContentPartPr>
              <p14:xfrm>
                <a:off x="9292452" y="2635138"/>
                <a:ext cx="5040" cy="374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22C5347D-0164-45D9-8871-E7F8FEE5CE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287800" y="2630818"/>
                  <a:ext cx="14345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E0A03446-018F-4900-AE42-9CB411B24F61}"/>
                    </a:ext>
                  </a:extLst>
                </p14:cNvPr>
                <p14:cNvContentPartPr/>
                <p14:nvPr/>
              </p14:nvContentPartPr>
              <p14:xfrm>
                <a:off x="9282012" y="2696338"/>
                <a:ext cx="1440" cy="288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E0A03446-018F-4900-AE42-9CB411B24F6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77692" y="2691401"/>
                  <a:ext cx="10080" cy="127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E4A9B31-D334-477E-B3BC-5ACFFBC9D028}"/>
              </a:ext>
            </a:extLst>
          </p:cNvPr>
          <p:cNvGrpSpPr/>
          <p:nvPr/>
        </p:nvGrpSpPr>
        <p:grpSpPr>
          <a:xfrm>
            <a:off x="9483612" y="2621458"/>
            <a:ext cx="10080" cy="63720"/>
            <a:chOff x="9483612" y="2621458"/>
            <a:chExt cx="1008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F898C98-F336-486B-9A7D-B61B9C4CF88E}"/>
                    </a:ext>
                  </a:extLst>
                </p14:cNvPr>
                <p14:cNvContentPartPr/>
                <p14:nvPr/>
              </p14:nvContentPartPr>
              <p14:xfrm>
                <a:off x="9489012" y="2621458"/>
                <a:ext cx="4680" cy="414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F898C98-F336-486B-9A7D-B61B9C4CF88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84692" y="2617175"/>
                  <a:ext cx="13320" cy="49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19CD6E38-D643-4904-95E0-2FFABDC7E13B}"/>
                    </a:ext>
                  </a:extLst>
                </p14:cNvPr>
                <p14:cNvContentPartPr/>
                <p14:nvPr/>
              </p14:nvContentPartPr>
              <p14:xfrm>
                <a:off x="9483612" y="2680138"/>
                <a:ext cx="720" cy="50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19CD6E38-D643-4904-95E0-2FFABDC7E13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79292" y="2676106"/>
                  <a:ext cx="9360" cy="131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168B99B-581A-4854-919A-DEADBAC82F3A}"/>
              </a:ext>
            </a:extLst>
          </p:cNvPr>
          <p:cNvGrpSpPr/>
          <p:nvPr/>
        </p:nvGrpSpPr>
        <p:grpSpPr>
          <a:xfrm>
            <a:off x="9638772" y="2622898"/>
            <a:ext cx="8280" cy="70560"/>
            <a:chOff x="9638772" y="2622898"/>
            <a:chExt cx="8280" cy="7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5AFB8E2E-6470-4A7E-B45D-3B342A2AFC34}"/>
                    </a:ext>
                  </a:extLst>
                </p14:cNvPr>
                <p14:cNvContentPartPr/>
                <p14:nvPr/>
              </p14:nvContentPartPr>
              <p14:xfrm>
                <a:off x="9639492" y="2622898"/>
                <a:ext cx="7560" cy="5328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5AFB8E2E-6470-4A7E-B45D-3B342A2AFC3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35172" y="2618578"/>
                  <a:ext cx="16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9F24F3C-0E5E-4AAE-813F-306DE03B9F6F}"/>
                    </a:ext>
                  </a:extLst>
                </p14:cNvPr>
                <p14:cNvContentPartPr/>
                <p14:nvPr/>
              </p14:nvContentPartPr>
              <p14:xfrm>
                <a:off x="9638772" y="2686978"/>
                <a:ext cx="2520" cy="648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9F24F3C-0E5E-4AAE-813F-306DE03B9F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34452" y="2682658"/>
                  <a:ext cx="11160" cy="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4ACA71-1787-4AA5-BD8D-BA5C1CEEC6A1}"/>
              </a:ext>
            </a:extLst>
          </p:cNvPr>
          <p:cNvGrpSpPr/>
          <p:nvPr/>
        </p:nvGrpSpPr>
        <p:grpSpPr>
          <a:xfrm>
            <a:off x="9977172" y="2498338"/>
            <a:ext cx="15120" cy="47880"/>
            <a:chOff x="9977172" y="2498338"/>
            <a:chExt cx="15120" cy="4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217B14E2-F019-432C-93F1-9E99655CF2AB}"/>
                    </a:ext>
                  </a:extLst>
                </p14:cNvPr>
                <p14:cNvContentPartPr/>
                <p14:nvPr/>
              </p14:nvContentPartPr>
              <p14:xfrm>
                <a:off x="9981492" y="2498338"/>
                <a:ext cx="10800" cy="2736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217B14E2-F019-432C-93F1-9E99655CF2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77172" y="2494018"/>
                  <a:ext cx="19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06B3EEC6-B1B7-4FB1-8F71-437045E73F60}"/>
                    </a:ext>
                  </a:extLst>
                </p14:cNvPr>
                <p14:cNvContentPartPr/>
                <p14:nvPr/>
              </p14:nvContentPartPr>
              <p14:xfrm>
                <a:off x="9977172" y="2543698"/>
                <a:ext cx="2880" cy="25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06B3EEC6-B1B7-4FB1-8F71-437045E73F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73332" y="2538658"/>
                  <a:ext cx="1056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B8AE3E2D-B120-41D6-A00D-44144B6A7B36}"/>
              </a:ext>
            </a:extLst>
          </p:cNvPr>
          <p:cNvGrpSpPr/>
          <p:nvPr/>
        </p:nvGrpSpPr>
        <p:grpSpPr>
          <a:xfrm>
            <a:off x="9983652" y="2635858"/>
            <a:ext cx="11160" cy="54000"/>
            <a:chOff x="9983652" y="2635858"/>
            <a:chExt cx="11160" cy="5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8ED8478-2295-4C44-82B0-B5CE9B13006E}"/>
                    </a:ext>
                  </a:extLst>
                </p14:cNvPr>
                <p14:cNvContentPartPr/>
                <p14:nvPr/>
              </p14:nvContentPartPr>
              <p14:xfrm>
                <a:off x="9987612" y="2635858"/>
                <a:ext cx="7200" cy="3996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8ED8478-2295-4C44-82B0-B5CE9B1300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83292" y="2631538"/>
                  <a:ext cx="15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852737F1-F977-46CE-8B5D-251E4BEE8A63}"/>
                    </a:ext>
                  </a:extLst>
                </p14:cNvPr>
                <p14:cNvContentPartPr/>
                <p14:nvPr/>
              </p14:nvContentPartPr>
              <p14:xfrm>
                <a:off x="9983652" y="2685538"/>
                <a:ext cx="1800" cy="43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852737F1-F977-46CE-8B5D-251E4BEE8A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79332" y="2681218"/>
                  <a:ext cx="10440" cy="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E390BC2-D6D1-4A92-A3C2-434D7BE252BD}"/>
              </a:ext>
            </a:extLst>
          </p:cNvPr>
          <p:cNvGrpSpPr/>
          <p:nvPr/>
        </p:nvGrpSpPr>
        <p:grpSpPr>
          <a:xfrm>
            <a:off x="10171932" y="2493298"/>
            <a:ext cx="9720" cy="78480"/>
            <a:chOff x="10171932" y="2493298"/>
            <a:chExt cx="9720" cy="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3563CC3F-689B-4205-A144-A433A6964F54}"/>
                    </a:ext>
                  </a:extLst>
                </p14:cNvPr>
                <p14:cNvContentPartPr/>
                <p14:nvPr/>
              </p14:nvContentPartPr>
              <p14:xfrm>
                <a:off x="10179132" y="2493298"/>
                <a:ext cx="2520" cy="3996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3563CC3F-689B-4205-A144-A433A6964F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74812" y="2488978"/>
                  <a:ext cx="11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7A80C016-5FF7-43AE-B27B-3537A55DFF7B}"/>
                    </a:ext>
                  </a:extLst>
                </p14:cNvPr>
                <p14:cNvContentPartPr/>
                <p14:nvPr/>
              </p14:nvContentPartPr>
              <p14:xfrm>
                <a:off x="10174812" y="2567098"/>
                <a:ext cx="1800" cy="46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7A80C016-5FF7-43AE-B27B-3537A55DFF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70492" y="2562418"/>
                  <a:ext cx="10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0377A285-803A-4B63-93CD-1E9505CDF4D1}"/>
                    </a:ext>
                  </a:extLst>
                </p14:cNvPr>
                <p14:cNvContentPartPr/>
                <p14:nvPr/>
              </p14:nvContentPartPr>
              <p14:xfrm>
                <a:off x="10171932" y="2548738"/>
                <a:ext cx="2880" cy="7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0377A285-803A-4B63-93CD-1E9505CDF4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67612" y="2544418"/>
                  <a:ext cx="11520" cy="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E0F13C5-999D-4A99-9685-1AAB03D70B12}"/>
              </a:ext>
            </a:extLst>
          </p:cNvPr>
          <p:cNvGrpSpPr/>
          <p:nvPr/>
        </p:nvGrpSpPr>
        <p:grpSpPr>
          <a:xfrm>
            <a:off x="10161132" y="2648098"/>
            <a:ext cx="14040" cy="44640"/>
            <a:chOff x="10161132" y="2648098"/>
            <a:chExt cx="1404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9FB0C577-9343-47E8-9571-5F28B0134BF6}"/>
                    </a:ext>
                  </a:extLst>
                </p14:cNvPr>
                <p14:cNvContentPartPr/>
                <p14:nvPr/>
              </p14:nvContentPartPr>
              <p14:xfrm>
                <a:off x="10168692" y="2648098"/>
                <a:ext cx="6480" cy="2952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9FB0C577-9343-47E8-9571-5F28B0134B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64372" y="2643725"/>
                  <a:ext cx="15120" cy="38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FDE248A9-71F9-4770-B4F3-B8EA54CEA3F0}"/>
                    </a:ext>
                  </a:extLst>
                </p14:cNvPr>
                <p14:cNvContentPartPr/>
                <p14:nvPr/>
              </p14:nvContentPartPr>
              <p14:xfrm>
                <a:off x="10161132" y="2687698"/>
                <a:ext cx="2880" cy="504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FDE248A9-71F9-4770-B4F3-B8EA54CEA3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56812" y="2683378"/>
                  <a:ext cx="11520" cy="1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CE05C64-DE69-4DB1-9BF3-1F1C4B37583A}"/>
              </a:ext>
            </a:extLst>
          </p:cNvPr>
          <p:cNvGrpSpPr/>
          <p:nvPr/>
        </p:nvGrpSpPr>
        <p:grpSpPr>
          <a:xfrm>
            <a:off x="10344372" y="2497258"/>
            <a:ext cx="12960" cy="48240"/>
            <a:chOff x="10344372" y="2497258"/>
            <a:chExt cx="12960" cy="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50C5D290-4759-45A7-95B0-A8E7D1C67EF3}"/>
                    </a:ext>
                  </a:extLst>
                </p14:cNvPr>
                <p14:cNvContentPartPr/>
                <p14:nvPr/>
              </p14:nvContentPartPr>
              <p14:xfrm>
                <a:off x="10353012" y="2497258"/>
                <a:ext cx="4320" cy="3384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50C5D290-4759-45A7-95B0-A8E7D1C67E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48692" y="2492938"/>
                  <a:ext cx="12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EAF1AB30-91AE-43FE-A58A-8751692CDDFF}"/>
                    </a:ext>
                  </a:extLst>
                </p14:cNvPr>
                <p14:cNvContentPartPr/>
                <p14:nvPr/>
              </p14:nvContentPartPr>
              <p14:xfrm>
                <a:off x="10344372" y="2540818"/>
                <a:ext cx="720" cy="468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EAF1AB30-91AE-43FE-A58A-8751692CDDF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40052" y="2536498"/>
                  <a:ext cx="9360" cy="1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459255A-6278-4E8B-96A7-090A128A1D73}"/>
              </a:ext>
            </a:extLst>
          </p:cNvPr>
          <p:cNvGrpSpPr/>
          <p:nvPr/>
        </p:nvGrpSpPr>
        <p:grpSpPr>
          <a:xfrm>
            <a:off x="10340052" y="2632618"/>
            <a:ext cx="14400" cy="58320"/>
            <a:chOff x="10340052" y="2632618"/>
            <a:chExt cx="14400" cy="5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302FAE75-5B7B-432F-820C-C19E4462CEF9}"/>
                    </a:ext>
                  </a:extLst>
                </p14:cNvPr>
                <p14:cNvContentPartPr/>
                <p14:nvPr/>
              </p14:nvContentPartPr>
              <p14:xfrm>
                <a:off x="10351572" y="2632618"/>
                <a:ext cx="2880" cy="374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302FAE75-5B7B-432F-820C-C19E4462CE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47252" y="2628339"/>
                  <a:ext cx="11520" cy="45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925E2A2E-161D-45C6-9231-E49FCFD1A40A}"/>
                    </a:ext>
                  </a:extLst>
                </p14:cNvPr>
                <p14:cNvContentPartPr/>
                <p14:nvPr/>
              </p14:nvContentPartPr>
              <p14:xfrm>
                <a:off x="10340052" y="2685898"/>
                <a:ext cx="2520" cy="504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925E2A2E-161D-45C6-9231-E49FCFD1A4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35732" y="2681866"/>
                  <a:ext cx="11160" cy="131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97311D85-B610-4BB0-8B4F-E2B6947014C2}"/>
              </a:ext>
            </a:extLst>
          </p:cNvPr>
          <p:cNvGrpSpPr/>
          <p:nvPr/>
        </p:nvGrpSpPr>
        <p:grpSpPr>
          <a:xfrm>
            <a:off x="9979692" y="1791298"/>
            <a:ext cx="10800" cy="40680"/>
            <a:chOff x="9979692" y="1791298"/>
            <a:chExt cx="10800" cy="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370EEB41-F6EF-448E-A59B-93F20570E0F4}"/>
                    </a:ext>
                  </a:extLst>
                </p14:cNvPr>
                <p14:cNvContentPartPr/>
                <p14:nvPr/>
              </p14:nvContentPartPr>
              <p14:xfrm>
                <a:off x="9981492" y="1791298"/>
                <a:ext cx="9000" cy="3060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370EEB41-F6EF-448E-A59B-93F20570E0F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77172" y="1786978"/>
                  <a:ext cx="17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D44A69A0-C279-40E2-9D65-527B5C58C777}"/>
                    </a:ext>
                  </a:extLst>
                </p14:cNvPr>
                <p14:cNvContentPartPr/>
                <p14:nvPr/>
              </p14:nvContentPartPr>
              <p14:xfrm>
                <a:off x="9979692" y="1827658"/>
                <a:ext cx="1080" cy="432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D44A69A0-C279-40E2-9D65-527B5C58C7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76452" y="1823338"/>
                  <a:ext cx="7560" cy="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8EB40EE8-3CDB-4E0F-BE55-324984CBA56D}"/>
              </a:ext>
            </a:extLst>
          </p:cNvPr>
          <p:cNvGrpSpPr/>
          <p:nvPr/>
        </p:nvGrpSpPr>
        <p:grpSpPr>
          <a:xfrm>
            <a:off x="10159692" y="1797418"/>
            <a:ext cx="5400" cy="40680"/>
            <a:chOff x="10159692" y="1797418"/>
            <a:chExt cx="5400" cy="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A62932A3-9E8C-43F9-9E27-FDCAC8003CFA}"/>
                    </a:ext>
                  </a:extLst>
                </p14:cNvPr>
                <p14:cNvContentPartPr/>
                <p14:nvPr/>
              </p14:nvContentPartPr>
              <p14:xfrm>
                <a:off x="10160412" y="1797418"/>
                <a:ext cx="4680" cy="2880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A62932A3-9E8C-43F9-9E27-FDCAC8003C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56092" y="1793098"/>
                  <a:ext cx="13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37AC9938-3C2A-4A5B-9809-2725DA1030B3}"/>
                    </a:ext>
                  </a:extLst>
                </p14:cNvPr>
                <p14:cNvContentPartPr/>
                <p14:nvPr/>
              </p14:nvContentPartPr>
              <p14:xfrm>
                <a:off x="10159692" y="1834498"/>
                <a:ext cx="3600" cy="360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37AC9938-3C2A-4A5B-9809-2725DA1030B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155372" y="1830178"/>
                  <a:ext cx="12240" cy="1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FF4FC12-982D-42F0-B8EF-85CF46B0A308}"/>
              </a:ext>
            </a:extLst>
          </p:cNvPr>
          <p:cNvGrpSpPr/>
          <p:nvPr/>
        </p:nvGrpSpPr>
        <p:grpSpPr>
          <a:xfrm>
            <a:off x="10328532" y="1805338"/>
            <a:ext cx="11160" cy="43200"/>
            <a:chOff x="10328532" y="1805338"/>
            <a:chExt cx="11160" cy="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FE69AA25-0956-48A5-86CD-C8F7BE4E9089}"/>
                    </a:ext>
                  </a:extLst>
                </p14:cNvPr>
                <p14:cNvContentPartPr/>
                <p14:nvPr/>
              </p14:nvContentPartPr>
              <p14:xfrm>
                <a:off x="10333932" y="1805338"/>
                <a:ext cx="5760" cy="252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FE69AA25-0956-48A5-86CD-C8F7BE4E908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329612" y="1801018"/>
                  <a:ext cx="14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2D28701D-7E7D-4C75-BD29-E8DB71E57728}"/>
                    </a:ext>
                  </a:extLst>
                </p14:cNvPr>
                <p14:cNvContentPartPr/>
                <p14:nvPr/>
              </p14:nvContentPartPr>
              <p14:xfrm>
                <a:off x="10328532" y="1843858"/>
                <a:ext cx="2160" cy="468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2D28701D-7E7D-4C75-BD29-E8DB71E5772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24212" y="1839178"/>
                  <a:ext cx="10800" cy="1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0015EF09-4BA4-4FCA-B8A1-E5DA1004EFE0}"/>
                  </a:ext>
                </a:extLst>
              </p14:cNvPr>
              <p14:cNvContentPartPr/>
              <p14:nvPr/>
            </p14:nvContentPartPr>
            <p14:xfrm>
              <a:off x="9438612" y="1659898"/>
              <a:ext cx="43920" cy="43920"/>
            </p14:xfrm>
          </p:contentPart>
        </mc:Choice>
        <mc:Fallback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0015EF09-4BA4-4FCA-B8A1-E5DA1004EFE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29612" y="1650898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13E08469-1550-435F-8AF9-ADC49A82B19D}"/>
                  </a:ext>
                </a:extLst>
              </p14:cNvPr>
              <p14:cNvContentPartPr/>
              <p14:nvPr/>
            </p14:nvContentPartPr>
            <p14:xfrm>
              <a:off x="9435732" y="1784098"/>
              <a:ext cx="47880" cy="51120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13E08469-1550-435F-8AF9-ADC49A82B19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26799" y="1775098"/>
                <a:ext cx="65388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E92071CB-A354-4A94-B306-78A74AD9E833}"/>
                  </a:ext>
                </a:extLst>
              </p14:cNvPr>
              <p14:cNvContentPartPr/>
              <p14:nvPr/>
            </p14:nvContentPartPr>
            <p14:xfrm>
              <a:off x="9421692" y="1920538"/>
              <a:ext cx="65160" cy="5436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E92071CB-A354-4A94-B306-78A74AD9E83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12692" y="1911538"/>
                <a:ext cx="828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DA6A7BA-CB6A-4291-A24A-644592804B65}"/>
              </a:ext>
            </a:extLst>
          </p:cNvPr>
          <p:cNvGrpSpPr/>
          <p:nvPr/>
        </p:nvGrpSpPr>
        <p:grpSpPr>
          <a:xfrm>
            <a:off x="9422772" y="2060218"/>
            <a:ext cx="49680" cy="48240"/>
            <a:chOff x="9422772" y="2060218"/>
            <a:chExt cx="49680" cy="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9355C99F-14C8-4C5D-A02E-74888CBD42B6}"/>
                    </a:ext>
                  </a:extLst>
                </p14:cNvPr>
                <p14:cNvContentPartPr/>
                <p14:nvPr/>
              </p14:nvContentPartPr>
              <p14:xfrm>
                <a:off x="9422772" y="2060218"/>
                <a:ext cx="12960" cy="482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9355C99F-14C8-4C5D-A02E-74888CBD42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13772" y="2051218"/>
                  <a:ext cx="30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FD10A3CB-AACE-4FE2-B0A0-203E61BB97C1}"/>
                    </a:ext>
                  </a:extLst>
                </p14:cNvPr>
                <p14:cNvContentPartPr/>
                <p14:nvPr/>
              </p14:nvContentPartPr>
              <p14:xfrm>
                <a:off x="9456612" y="2060218"/>
                <a:ext cx="15840" cy="424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FD10A3CB-AACE-4FE2-B0A0-203E61BB97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47612" y="2051218"/>
                  <a:ext cx="334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0A2D6D0A-DF9A-4D32-9A68-9D27A0EC297C}"/>
                  </a:ext>
                </a:extLst>
              </p14:cNvPr>
              <p14:cNvContentPartPr/>
              <p14:nvPr/>
            </p14:nvContentPartPr>
            <p14:xfrm>
              <a:off x="9412692" y="2318338"/>
              <a:ext cx="59400" cy="6372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0A2D6D0A-DF9A-4D32-9A68-9D27A0EC297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403692" y="2309338"/>
                <a:ext cx="77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5567BFBB-BB83-4471-9F7E-0FDF7D9AB924}"/>
                  </a:ext>
                </a:extLst>
              </p14:cNvPr>
              <p14:cNvContentPartPr/>
              <p14:nvPr/>
            </p14:nvContentPartPr>
            <p14:xfrm>
              <a:off x="9408732" y="2476018"/>
              <a:ext cx="68760" cy="5688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5567BFBB-BB83-4471-9F7E-0FDF7D9AB9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399732" y="2467018"/>
                <a:ext cx="86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31A7256C-AAA8-4C68-BB43-04CBC5CFDB85}"/>
                  </a:ext>
                </a:extLst>
              </p14:cNvPr>
              <p14:cNvContentPartPr/>
              <p14:nvPr/>
            </p14:nvContentPartPr>
            <p14:xfrm>
              <a:off x="10099572" y="1667818"/>
              <a:ext cx="56160" cy="3924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31A7256C-AAA8-4C68-BB43-04CBC5CFDB8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090572" y="1658818"/>
                <a:ext cx="738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5FB6A1B3-3CF7-4CE3-A88B-DA078A8472F5}"/>
                  </a:ext>
                </a:extLst>
              </p14:cNvPr>
              <p14:cNvContentPartPr/>
              <p14:nvPr/>
            </p14:nvContentPartPr>
            <p14:xfrm>
              <a:off x="10110012" y="1932058"/>
              <a:ext cx="48960" cy="4032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5FB6A1B3-3CF7-4CE3-A88B-DA078A8472F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100945" y="1923058"/>
                <a:ext cx="66731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D6A218C1-BDB0-4091-A95D-205F6535D449}"/>
                  </a:ext>
                </a:extLst>
              </p14:cNvPr>
              <p14:cNvContentPartPr/>
              <p14:nvPr/>
            </p14:nvContentPartPr>
            <p14:xfrm>
              <a:off x="10119732" y="2068858"/>
              <a:ext cx="47160" cy="3816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D6A218C1-BDB0-4091-A95D-205F6535D44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110732" y="2059858"/>
                <a:ext cx="64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CF794F49-36BB-4C29-B2EC-BB7723A00E03}"/>
                  </a:ext>
                </a:extLst>
              </p14:cNvPr>
              <p14:cNvContentPartPr/>
              <p14:nvPr/>
            </p14:nvContentPartPr>
            <p14:xfrm>
              <a:off x="10129092" y="2202778"/>
              <a:ext cx="42120" cy="3636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CF794F49-36BB-4C29-B2EC-BB7723A00E0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120092" y="2193778"/>
                <a:ext cx="5976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AA050B8-372E-4CDE-933A-021822D71442}"/>
              </a:ext>
            </a:extLst>
          </p:cNvPr>
          <p:cNvGrpSpPr/>
          <p:nvPr/>
        </p:nvGrpSpPr>
        <p:grpSpPr>
          <a:xfrm>
            <a:off x="10129092" y="2334538"/>
            <a:ext cx="42480" cy="50760"/>
            <a:chOff x="10129092" y="2334538"/>
            <a:chExt cx="42480" cy="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AA517874-BBD5-4713-AEA9-25939FE8527A}"/>
                    </a:ext>
                  </a:extLst>
                </p14:cNvPr>
                <p14:cNvContentPartPr/>
                <p14:nvPr/>
              </p14:nvContentPartPr>
              <p14:xfrm>
                <a:off x="10130892" y="2334538"/>
                <a:ext cx="19080" cy="4536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AA517874-BBD5-4713-AEA9-25939FE852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21892" y="2325466"/>
                  <a:ext cx="36720" cy="63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D0BA7AD0-B667-450D-8324-C8883D2A40F9}"/>
                    </a:ext>
                  </a:extLst>
                </p14:cNvPr>
                <p14:cNvContentPartPr/>
                <p14:nvPr/>
              </p14:nvContentPartPr>
              <p14:xfrm>
                <a:off x="10129092" y="2376298"/>
                <a:ext cx="42480" cy="900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D0BA7AD0-B667-450D-8324-C8883D2A40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20092" y="2366923"/>
                  <a:ext cx="60120" cy="2737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FBB028D-A716-4089-A372-9FD88E9E39D6}"/>
                  </a:ext>
                </a:extLst>
              </p14:cNvPr>
              <p14:cNvContentPartPr/>
              <p14:nvPr/>
            </p14:nvContentPartPr>
            <p14:xfrm>
              <a:off x="8775490" y="3179210"/>
              <a:ext cx="101520" cy="1494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FBB028D-A716-4089-A372-9FD88E9E39D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66490" y="3170232"/>
                <a:ext cx="119160" cy="166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4820077-D293-452F-A3B7-E3AC07CC7B78}"/>
                  </a:ext>
                </a:extLst>
              </p14:cNvPr>
              <p14:cNvContentPartPr/>
              <p14:nvPr/>
            </p14:nvContentPartPr>
            <p14:xfrm>
              <a:off x="8462290" y="3229250"/>
              <a:ext cx="338760" cy="2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4820077-D293-452F-A3B7-E3AC07CC7B7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453290" y="3220250"/>
                <a:ext cx="356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E44A3E-C6BB-4D32-9B4A-74715550A09A}"/>
                  </a:ext>
                </a:extLst>
              </p14:cNvPr>
              <p14:cNvContentPartPr/>
              <p14:nvPr/>
            </p14:nvContentPartPr>
            <p14:xfrm>
              <a:off x="8374090" y="3155450"/>
              <a:ext cx="135000" cy="1195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E44A3E-C6BB-4D32-9B4A-74715550A09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365090" y="3146450"/>
                <a:ext cx="152640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1C84D-0BAD-46EF-9B4E-9F1912FB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기능 정의</a:t>
            </a:r>
            <a:br>
              <a:rPr lang="en-US" altLang="ko-KR" sz="22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 구현 내용</a:t>
            </a:r>
            <a:br>
              <a:rPr lang="en-US" altLang="ko-KR"/>
            </a:br>
            <a:r>
              <a:rPr lang="en-US" altLang="ko-KR"/>
              <a:t>3. </a:t>
            </a:r>
            <a:r>
              <a:rPr lang="ko-KR" altLang="en-US"/>
              <a:t>작업 분담</a:t>
            </a:r>
            <a:br>
              <a:rPr lang="en-US" altLang="ko-KR"/>
            </a:br>
            <a:r>
              <a:rPr lang="en-US" altLang="ko-KR" sz="200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</a:rPr>
              <a:t>개발 목표 별 상세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E5897-59EA-4CCE-B631-40A7C36AC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7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AEFCE-12F9-4077-8294-13243189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EF518D-E63A-4CAB-852D-C4AA10CF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Raspberry Pi Sensor Hat</a:t>
            </a:r>
          </a:p>
          <a:p>
            <a:pPr lvl="1"/>
            <a:r>
              <a:rPr lang="ko-KR" altLang="en-US" sz="2000"/>
              <a:t>임베디드에 좀 더 관심이 있는 </a:t>
            </a:r>
            <a:r>
              <a:rPr lang="ko-KR" altLang="en-US" sz="2000" err="1"/>
              <a:t>윤대헌이</a:t>
            </a:r>
            <a:r>
              <a:rPr lang="ko-KR" altLang="en-US" sz="2000"/>
              <a:t> </a:t>
            </a:r>
            <a:r>
              <a:rPr lang="en-US" altLang="ko-KR" sz="2000"/>
              <a:t>Sensor Hat </a:t>
            </a:r>
            <a:r>
              <a:rPr lang="ko-KR" altLang="en-US" sz="2000"/>
              <a:t>부분에 더 많은 힘을 쓰기로 함</a:t>
            </a:r>
            <a:endParaRPr lang="en-US" altLang="ko-KR" sz="2000"/>
          </a:p>
          <a:p>
            <a:endParaRPr lang="en-US" altLang="ko-KR"/>
          </a:p>
          <a:p>
            <a:r>
              <a:rPr lang="en-US" altLang="ko-KR"/>
              <a:t>Socket</a:t>
            </a:r>
          </a:p>
          <a:p>
            <a:pPr lvl="1"/>
            <a:r>
              <a:rPr lang="en-US" altLang="ko-KR" sz="2000"/>
              <a:t>Socket </a:t>
            </a:r>
            <a:r>
              <a:rPr lang="ko-KR" altLang="en-US" sz="2000"/>
              <a:t>개념은 앞으로도 다양한 곳에 중요하게 사용하므로 같이 하기로 결정했음</a:t>
            </a:r>
            <a:endParaRPr lang="en-US" altLang="ko-KR" sz="2000"/>
          </a:p>
          <a:p>
            <a:pPr marL="457200" lvl="1" indent="0">
              <a:buNone/>
            </a:pP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Web Server</a:t>
            </a:r>
          </a:p>
          <a:p>
            <a:pPr lvl="1"/>
            <a:r>
              <a:rPr lang="ko-KR" altLang="en-US" sz="2000"/>
              <a:t>웹 서버에 대한 지식이 더 많은 김도훈이 </a:t>
            </a:r>
            <a:r>
              <a:rPr lang="en-US" altLang="ko-KR" sz="2000"/>
              <a:t>Web Server</a:t>
            </a:r>
            <a:r>
              <a:rPr lang="ko-KR" altLang="en-US" sz="2000"/>
              <a:t>에 더 많은 힘을 쓰기로 함</a:t>
            </a:r>
          </a:p>
        </p:txBody>
      </p:sp>
    </p:spTree>
    <p:extLst>
      <p:ext uri="{BB962C8B-B14F-4D97-AF65-F5344CB8AC3E}">
        <p14:creationId xmlns:p14="http://schemas.microsoft.com/office/powerpoint/2010/main" val="229568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1C84D-0BAD-46EF-9B4E-9F1912FB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기능 정의</a:t>
            </a:r>
            <a:br>
              <a:rPr lang="en-US" altLang="ko-KR" sz="22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 구현 내용</a:t>
            </a:r>
            <a:br>
              <a:rPr lang="en-US" altLang="ko-KR" sz="22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작업 분담</a:t>
            </a:r>
            <a:br>
              <a:rPr lang="en-US" altLang="ko-KR"/>
            </a:br>
            <a:r>
              <a:rPr lang="en-US" altLang="ko-KR"/>
              <a:t>4. </a:t>
            </a:r>
            <a:r>
              <a:rPr lang="ko-KR" altLang="en-US"/>
              <a:t>개발 목표 별 상세 계획</a:t>
            </a:r>
            <a:endParaRPr lang="en-US" alt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E5897-59EA-4CCE-B631-40A7C36AC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0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8A1DC-FAD5-4AEA-AFEC-553A189F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개발항목별 상세 계획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65DB5D6-BC34-437B-BBDB-0D0AA25E4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979397"/>
              </p:ext>
            </p:extLst>
          </p:nvPr>
        </p:nvGraphicFramePr>
        <p:xfrm>
          <a:off x="761202" y="1765223"/>
          <a:ext cx="1059259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4922">
                  <a:extLst>
                    <a:ext uri="{9D8B030D-6E8A-4147-A177-3AD203B41FA5}">
                      <a16:colId xmlns:a16="http://schemas.microsoft.com/office/drawing/2014/main" val="2363408369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321732139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4131788230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458668613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2692369907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579881289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3131558976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3709724339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1802929780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3905451653"/>
                    </a:ext>
                  </a:extLst>
                </a:gridCol>
                <a:gridCol w="311260">
                  <a:extLst>
                    <a:ext uri="{9D8B030D-6E8A-4147-A177-3AD203B41FA5}">
                      <a16:colId xmlns:a16="http://schemas.microsoft.com/office/drawing/2014/main" val="2831340839"/>
                    </a:ext>
                  </a:extLst>
                </a:gridCol>
                <a:gridCol w="1716785">
                  <a:extLst>
                    <a:ext uri="{9D8B030D-6E8A-4147-A177-3AD203B41FA5}">
                      <a16:colId xmlns:a16="http://schemas.microsoft.com/office/drawing/2014/main" val="2684526685"/>
                    </a:ext>
                  </a:extLst>
                </a:gridCol>
                <a:gridCol w="324499">
                  <a:extLst>
                    <a:ext uri="{9D8B030D-6E8A-4147-A177-3AD203B41FA5}">
                      <a16:colId xmlns:a16="http://schemas.microsoft.com/office/drawing/2014/main" val="1872410348"/>
                    </a:ext>
                  </a:extLst>
                </a:gridCol>
                <a:gridCol w="331379">
                  <a:extLst>
                    <a:ext uri="{9D8B030D-6E8A-4147-A177-3AD203B41FA5}">
                      <a16:colId xmlns:a16="http://schemas.microsoft.com/office/drawing/2014/main" val="494712301"/>
                    </a:ext>
                  </a:extLst>
                </a:gridCol>
                <a:gridCol w="336868">
                  <a:extLst>
                    <a:ext uri="{9D8B030D-6E8A-4147-A177-3AD203B41FA5}">
                      <a16:colId xmlns:a16="http://schemas.microsoft.com/office/drawing/2014/main" val="2856012812"/>
                    </a:ext>
                  </a:extLst>
                </a:gridCol>
                <a:gridCol w="325545">
                  <a:extLst>
                    <a:ext uri="{9D8B030D-6E8A-4147-A177-3AD203B41FA5}">
                      <a16:colId xmlns:a16="http://schemas.microsoft.com/office/drawing/2014/main" val="27682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계획</a:t>
                      </a:r>
                      <a:r>
                        <a:rPr lang="en-US" altLang="ko-KR"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ko-KR" altLang="en-US"/>
                        <a:t>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29</a:t>
                      </a:r>
                      <a:endParaRPr lang="ko-KR" altLang="en-US" sz="800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30 ~ 14</a:t>
                      </a:r>
                    </a:p>
                    <a:p>
                      <a:pPr latinLnBrk="1"/>
                      <a:endParaRPr lang="en-US" altLang="ko-KR" sz="1800"/>
                    </a:p>
                    <a:p>
                      <a:pPr latinLnBrk="1"/>
                      <a:r>
                        <a:rPr lang="ko-KR" altLang="en-US" sz="1800"/>
                        <a:t>기말고사 대비</a:t>
                      </a:r>
                      <a:endParaRPr lang="en-US" altLang="ko-KR" sz="18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15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16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17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18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6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계획서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6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Sense Hat </a:t>
                      </a:r>
                      <a:r>
                        <a:rPr lang="ko-KR" altLang="en-US"/>
                        <a:t>이해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32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Sense Hat</a:t>
                      </a:r>
                      <a:r>
                        <a:rPr lang="ko-KR" altLang="en-US"/>
                        <a:t>를 통해 </a:t>
                      </a:r>
                      <a:r>
                        <a:rPr lang="en-US" altLang="ko-KR"/>
                        <a:t>brain wars </a:t>
                      </a:r>
                      <a:r>
                        <a:rPr lang="ko-KR" altLang="en-US"/>
                        <a:t>일부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Socket </a:t>
                      </a:r>
                      <a:r>
                        <a:rPr lang="ko-KR" altLang="en-US"/>
                        <a:t>통신 데모 시나리오 검증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A9D18E"/>
                        </a:solidFill>
                      </a:endParaRP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A9D18E"/>
                        </a:solidFill>
                      </a:endParaRP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A9D18E"/>
                        </a:solidFill>
                      </a:endParaRP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7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Socket </a:t>
                      </a:r>
                      <a:r>
                        <a:rPr lang="ko-KR" altLang="en-US"/>
                        <a:t>통신 프로시저 작성 및 구현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35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Web server </a:t>
                      </a:r>
                      <a:r>
                        <a:rPr lang="ko-KR" altLang="en-US"/>
                        <a:t>이해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5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Web server</a:t>
                      </a:r>
                      <a:r>
                        <a:rPr lang="ko-KR" altLang="en-US"/>
                        <a:t>를 통해 </a:t>
                      </a:r>
                      <a:r>
                        <a:rPr lang="en-US" altLang="ko-KR"/>
                        <a:t>brain wars </a:t>
                      </a:r>
                      <a:r>
                        <a:rPr lang="ko-KR" altLang="en-US"/>
                        <a:t>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4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정리 및 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8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6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39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F4A58-DC30-4507-BB6C-4D21801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감사합니다😊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D038D-66FB-4C61-B92F-191D1FD62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1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1C84D-0BAD-46EF-9B4E-9F1912FB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1. </a:t>
            </a:r>
            <a:r>
              <a:rPr lang="ko-KR" altLang="en-US"/>
              <a:t>기능 정의</a:t>
            </a:r>
            <a:br>
              <a:rPr lang="en-US" altLang="ko-KR"/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 구현 내용</a:t>
            </a:r>
            <a:br>
              <a:rPr lang="en-US" altLang="ko-KR" sz="22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작업 분담</a:t>
            </a:r>
            <a:br>
              <a:rPr lang="en-US" altLang="ko-KR" sz="22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개발 목표 별 상세 계획</a:t>
            </a:r>
            <a:endParaRPr lang="en-US" altLang="ko-KR" sz="2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E5897-59EA-4CCE-B631-40A7C36AC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27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34889-6BFF-4D90-BF49-CABCE161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Project:</a:t>
            </a:r>
            <a:r>
              <a:rPr lang="ko-KR" altLang="en-US"/>
              <a:t> </a:t>
            </a:r>
            <a:r>
              <a:rPr lang="en-US" altLang="ko-KR"/>
              <a:t>Brain Wars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D3584-931D-4E37-A55E-724D562C6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27725" cy="4351338"/>
          </a:xfrm>
        </p:spPr>
        <p:txBody>
          <a:bodyPr/>
          <a:lstStyle/>
          <a:p>
            <a:r>
              <a:rPr lang="ko-KR" altLang="en-US"/>
              <a:t>실시간 대전형 두뇌 트레이닝 게임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간단한 퍼즐을 상대방보다 빠르고 정확하게 풀어야 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상대방보다 더 높은 점수를 얻으면 승리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3EAC12-4711-4947-AF53-05781D620A91}"/>
              </a:ext>
            </a:extLst>
          </p:cNvPr>
          <p:cNvGrpSpPr/>
          <p:nvPr/>
        </p:nvGrpSpPr>
        <p:grpSpPr>
          <a:xfrm>
            <a:off x="8202515" y="2926009"/>
            <a:ext cx="3646255" cy="3663244"/>
            <a:chOff x="7921523" y="2926009"/>
            <a:chExt cx="3646255" cy="3663244"/>
          </a:xfrm>
        </p:grpSpPr>
        <p:pic>
          <p:nvPicPr>
            <p:cNvPr id="1030" name="Picture 6" descr="Brain Wars - Apps on Google Play">
              <a:extLst>
                <a:ext uri="{FF2B5EF4-FFF2-40B4-BE49-F238E27FC236}">
                  <a16:creationId xmlns:a16="http://schemas.microsoft.com/office/drawing/2014/main" id="{FA73BC5B-EC60-4433-8823-2F9019603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500" y="2926009"/>
              <a:ext cx="3438303" cy="346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A1BF61-ACC8-44CE-BC18-7A2DE57EA959}"/>
                </a:ext>
              </a:extLst>
            </p:cNvPr>
            <p:cNvSpPr txBox="1"/>
            <p:nvPr/>
          </p:nvSpPr>
          <p:spPr>
            <a:xfrm>
              <a:off x="7921523" y="6219921"/>
              <a:ext cx="3646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Brain Wars </a:t>
              </a:r>
              <a:r>
                <a:rPr lang="ko-KR" altLang="en-US"/>
                <a:t>게임에서 영감을 받음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25CA3AE-D57C-48C4-A929-43D7FE502E2C}"/>
                  </a:ext>
                </a:extLst>
              </p14:cNvPr>
              <p14:cNvContentPartPr/>
              <p14:nvPr/>
            </p14:nvContentPartPr>
            <p14:xfrm>
              <a:off x="2247510" y="5571750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25CA3AE-D57C-48C4-A929-43D7FE502E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3190" y="556743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0FEDC2-C4A9-4E78-822D-55FEB8F856E6}"/>
              </a:ext>
            </a:extLst>
          </p:cNvPr>
          <p:cNvGrpSpPr/>
          <p:nvPr/>
        </p:nvGrpSpPr>
        <p:grpSpPr>
          <a:xfrm>
            <a:off x="12343742" y="-68752"/>
            <a:ext cx="3586070" cy="6926753"/>
            <a:chOff x="8805702" y="213463"/>
            <a:chExt cx="3277590" cy="643107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7A3C69-69DA-4A71-8220-F2172A11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5702" y="213463"/>
              <a:ext cx="3277590" cy="643107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07A94A-A2A0-4F6B-8C6F-E941AC83880E}"/>
                </a:ext>
              </a:extLst>
            </p:cNvPr>
            <p:cNvSpPr txBox="1"/>
            <p:nvPr/>
          </p:nvSpPr>
          <p:spPr>
            <a:xfrm>
              <a:off x="9548071" y="6207852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게임 플레이 사진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73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1C84D-0BAD-46EF-9B4E-9F1912FB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기능 정의</a:t>
            </a:r>
            <a:br>
              <a:rPr lang="en-US" altLang="ko-KR"/>
            </a:br>
            <a:r>
              <a:rPr lang="en-US" altLang="ko-KR"/>
              <a:t>2.</a:t>
            </a:r>
            <a:r>
              <a:rPr lang="ko-KR" altLang="en-US"/>
              <a:t> 구현 내용</a:t>
            </a:r>
            <a:br>
              <a:rPr lang="en-US" altLang="ko-KR"/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작업 분담</a:t>
            </a:r>
            <a:br>
              <a:rPr lang="en-US" altLang="ko-KR" sz="22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20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ko-KR" altLang="en-US" sz="2200">
                <a:solidFill>
                  <a:schemeClr val="bg1">
                    <a:lumMod val="65000"/>
                  </a:schemeClr>
                </a:solidFill>
              </a:rPr>
              <a:t>개발 목표 별 상세 계획</a:t>
            </a:r>
            <a:endParaRPr lang="en-US" altLang="ko-KR" sz="2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E5897-59EA-4CCE-B631-40A7C36AC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2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39B85-2FD8-4291-B9EA-105AF09E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서버</a:t>
            </a:r>
            <a:r>
              <a:rPr lang="en-US" altLang="ko-KR"/>
              <a:t>/</a:t>
            </a:r>
            <a:r>
              <a:rPr lang="ko-KR" altLang="en-US"/>
              <a:t>클라이언트 상태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D0855-B5A3-4530-A2DB-7E6933DAC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Server – web</a:t>
            </a:r>
          </a:p>
          <a:p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1916-124D-40DF-AFCF-6813B2AAEA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게임 선택</a:t>
            </a:r>
            <a:endParaRPr lang="en-US" altLang="ko-KR"/>
          </a:p>
          <a:p>
            <a:pPr lvl="1"/>
            <a:r>
              <a:rPr lang="ko-KR" altLang="en-US" sz="1800"/>
              <a:t>사용자가 게임을 선택하기를 기다림</a:t>
            </a:r>
            <a:endParaRPr lang="en-US" altLang="ko-KR" sz="1800"/>
          </a:p>
          <a:p>
            <a:r>
              <a:rPr lang="ko-KR" altLang="en-US"/>
              <a:t>게임 준비 대기</a:t>
            </a:r>
            <a:endParaRPr lang="en-US" altLang="ko-KR"/>
          </a:p>
          <a:p>
            <a:pPr lvl="1"/>
            <a:r>
              <a:rPr lang="ko-KR" altLang="en-US" sz="1800"/>
              <a:t>클라이언트가 게임 준비 입력을 기다림</a:t>
            </a:r>
            <a:endParaRPr lang="en-US" altLang="ko-KR" sz="1800"/>
          </a:p>
          <a:p>
            <a:r>
              <a:rPr lang="ko-KR" altLang="en-US"/>
              <a:t>게임 중</a:t>
            </a:r>
            <a:endParaRPr lang="en-US" altLang="ko-KR"/>
          </a:p>
          <a:p>
            <a:pPr lvl="1"/>
            <a:r>
              <a:rPr lang="ko-KR" altLang="en-US" sz="1800"/>
              <a:t>클라이언트의 점수 입력을 기다림</a:t>
            </a:r>
            <a:endParaRPr lang="en-US" altLang="ko-KR" sz="1800"/>
          </a:p>
          <a:p>
            <a:r>
              <a:rPr lang="ko-KR" altLang="en-US"/>
              <a:t>결과 발표</a:t>
            </a:r>
            <a:endParaRPr lang="en-US" altLang="ko-KR"/>
          </a:p>
          <a:p>
            <a:pPr lvl="1"/>
            <a:r>
              <a:rPr lang="ko-KR" altLang="en-US" sz="1800"/>
              <a:t>결과 출력</a:t>
            </a:r>
            <a:r>
              <a:rPr lang="en-US" altLang="ko-KR" sz="1800"/>
              <a:t>, </a:t>
            </a:r>
            <a:r>
              <a:rPr lang="ko-KR" altLang="en-US" sz="1800"/>
              <a:t>게임 시작 대기 상태로 </a:t>
            </a:r>
            <a:r>
              <a:rPr lang="ko-KR" altLang="en-US" sz="1800" err="1"/>
              <a:t>돌아감</a:t>
            </a:r>
            <a:endParaRPr lang="en-US" altLang="ko-KR" sz="1800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939F55-E87B-4D38-B6D4-AC9FEAEB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/>
              <a:t>Client - raspberry pi</a:t>
            </a:r>
          </a:p>
          <a:p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7D614-3712-46CF-8DD5-266FE7FC1E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게임 선택 대기</a:t>
            </a:r>
            <a:endParaRPr lang="en-US" altLang="ko-KR"/>
          </a:p>
          <a:p>
            <a:pPr lvl="1"/>
            <a:r>
              <a:rPr lang="ko-KR" altLang="en-US" sz="1700"/>
              <a:t>서버가 게임을 선택하기를 기다림</a:t>
            </a:r>
            <a:endParaRPr lang="en-US" altLang="ko-KR" sz="1700"/>
          </a:p>
          <a:p>
            <a:r>
              <a:rPr lang="ko-KR" altLang="en-US"/>
              <a:t>준비 입력 대기</a:t>
            </a:r>
            <a:endParaRPr lang="en-US" altLang="ko-KR"/>
          </a:p>
          <a:p>
            <a:pPr lvl="1"/>
            <a:r>
              <a:rPr lang="ko-KR" altLang="en-US" sz="1800"/>
              <a:t>사용자가 준비를 입력하기를 기다림</a:t>
            </a:r>
            <a:endParaRPr lang="en-US" altLang="ko-KR" sz="1800"/>
          </a:p>
          <a:p>
            <a:r>
              <a:rPr lang="ko-KR" altLang="en-US" sz="2600"/>
              <a:t>게임 시작 대기</a:t>
            </a:r>
            <a:endParaRPr lang="en-US" altLang="ko-KR" sz="2600"/>
          </a:p>
          <a:p>
            <a:pPr lvl="1"/>
            <a:r>
              <a:rPr lang="ko-KR" altLang="en-US" sz="1800"/>
              <a:t>준비 입력 후 게임이 시작하기를 기다림</a:t>
            </a:r>
            <a:endParaRPr lang="en-US" altLang="ko-KR" sz="1800"/>
          </a:p>
          <a:p>
            <a:r>
              <a:rPr lang="ko-KR" altLang="en-US"/>
              <a:t>게임 중</a:t>
            </a:r>
            <a:endParaRPr lang="en-US" altLang="ko-KR"/>
          </a:p>
          <a:p>
            <a:pPr lvl="1"/>
            <a:r>
              <a:rPr lang="ko-KR" altLang="en-US" sz="1800"/>
              <a:t>사용자가 게임을 하고 있음</a:t>
            </a:r>
            <a:endParaRPr lang="en-US" altLang="ko-KR" sz="1800"/>
          </a:p>
          <a:p>
            <a:r>
              <a:rPr lang="ko-KR" altLang="en-US"/>
              <a:t>결과 발표</a:t>
            </a:r>
            <a:endParaRPr lang="en-US" altLang="ko-KR"/>
          </a:p>
          <a:p>
            <a:pPr lvl="1"/>
            <a:r>
              <a:rPr lang="ko-KR" altLang="en-US" sz="1800"/>
              <a:t>결과 출력</a:t>
            </a:r>
            <a:r>
              <a:rPr lang="en-US" altLang="ko-KR" sz="1800"/>
              <a:t>, </a:t>
            </a:r>
            <a:r>
              <a:rPr lang="ko-KR" altLang="en-US" sz="1800"/>
              <a:t>게임 시작 대기 상태로 </a:t>
            </a:r>
            <a:r>
              <a:rPr lang="ko-KR" altLang="en-US" sz="1800" err="1"/>
              <a:t>돌아감</a:t>
            </a:r>
            <a:endParaRPr lang="en-US" altLang="ko-KR" sz="1800"/>
          </a:p>
          <a:p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BC7A95C-5592-4427-A9AC-58817FB4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31096" y="960383"/>
            <a:ext cx="1542620" cy="205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ud icon PNG and SVG Vector Free Download">
            <a:extLst>
              <a:ext uri="{FF2B5EF4-FFF2-40B4-BE49-F238E27FC236}">
                <a16:creationId xmlns:a16="http://schemas.microsoft.com/office/drawing/2014/main" id="{E457F3C8-FFE3-49C6-9A81-62935BAB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208" y="1409043"/>
            <a:ext cx="1784824" cy="11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40AC1-B1BA-49C7-B274-C924981C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15718" cy="30638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상태 </a:t>
            </a:r>
            <a:br>
              <a:rPr lang="en-US" altLang="ko-KR"/>
            </a:br>
            <a:r>
              <a:rPr lang="ko-KR" altLang="en-US"/>
              <a:t>천이 </a:t>
            </a:r>
            <a:br>
              <a:rPr lang="en-US" altLang="ko-KR"/>
            </a:br>
            <a:r>
              <a:rPr lang="ko-KR" altLang="en-US"/>
              <a:t>흐름도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46F9762-C6ED-47E6-8EFE-D65397163BD4}"/>
              </a:ext>
            </a:extLst>
          </p:cNvPr>
          <p:cNvGrpSpPr/>
          <p:nvPr/>
        </p:nvGrpSpPr>
        <p:grpSpPr>
          <a:xfrm>
            <a:off x="3116144" y="294104"/>
            <a:ext cx="8090358" cy="6414528"/>
            <a:chOff x="3045122" y="365125"/>
            <a:chExt cx="8090358" cy="641452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7206381-D018-467E-9629-5A8AA188D963}"/>
                </a:ext>
              </a:extLst>
            </p:cNvPr>
            <p:cNvGrpSpPr/>
            <p:nvPr/>
          </p:nvGrpSpPr>
          <p:grpSpPr>
            <a:xfrm>
              <a:off x="4371517" y="365125"/>
              <a:ext cx="5455324" cy="6414528"/>
              <a:chOff x="5854086" y="251729"/>
              <a:chExt cx="5455324" cy="641452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F8DB063-0678-48ED-856B-B5ABB8D480AC}"/>
                  </a:ext>
                </a:extLst>
              </p:cNvPr>
              <p:cNvGrpSpPr/>
              <p:nvPr/>
            </p:nvGrpSpPr>
            <p:grpSpPr>
              <a:xfrm>
                <a:off x="5968891" y="382910"/>
                <a:ext cx="5207958" cy="6283347"/>
                <a:chOff x="6096000" y="305025"/>
                <a:chExt cx="5207958" cy="628334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95D8493-B991-40B3-A6E2-06ED058AE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0" y="305025"/>
                  <a:ext cx="5207958" cy="6283347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11C52A-07D4-49D9-89FE-ED9A8B379252}"/>
                    </a:ext>
                  </a:extLst>
                </p:cNvPr>
                <p:cNvSpPr txBox="1"/>
                <p:nvPr/>
              </p:nvSpPr>
              <p:spPr>
                <a:xfrm>
                  <a:off x="7132320" y="960120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선택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573CA7F-DA55-4405-B5AE-7698CAB57BFE}"/>
                    </a:ext>
                  </a:extLst>
                </p:cNvPr>
                <p:cNvSpPr txBox="1"/>
                <p:nvPr/>
              </p:nvSpPr>
              <p:spPr>
                <a:xfrm>
                  <a:off x="9342120" y="960120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선택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96067F2-6FBC-44D0-A93C-5B9848C5AD8C}"/>
                    </a:ext>
                  </a:extLst>
                </p:cNvPr>
                <p:cNvSpPr txBox="1"/>
                <p:nvPr/>
              </p:nvSpPr>
              <p:spPr>
                <a:xfrm>
                  <a:off x="7132320" y="1866900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준비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2C6BB01-2F06-45AB-9DB5-6A39A16D03B3}"/>
                    </a:ext>
                  </a:extLst>
                </p:cNvPr>
                <p:cNvSpPr txBox="1"/>
                <p:nvPr/>
              </p:nvSpPr>
              <p:spPr>
                <a:xfrm>
                  <a:off x="9357360" y="2446020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준비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CECD61-C01D-4F43-A471-373D049EA6E2}"/>
                    </a:ext>
                  </a:extLst>
                </p:cNvPr>
                <p:cNvSpPr txBox="1"/>
                <p:nvPr/>
              </p:nvSpPr>
              <p:spPr>
                <a:xfrm>
                  <a:off x="7132320" y="3192780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시작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8965063-C9BB-4388-A5B4-1A834E1E012E}"/>
                    </a:ext>
                  </a:extLst>
                </p:cNvPr>
                <p:cNvSpPr txBox="1"/>
                <p:nvPr/>
              </p:nvSpPr>
              <p:spPr>
                <a:xfrm>
                  <a:off x="9342120" y="3213224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시작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966DAB6-EC6D-4244-9339-341859779D5D}"/>
                    </a:ext>
                  </a:extLst>
                </p:cNvPr>
                <p:cNvSpPr txBox="1"/>
                <p:nvPr/>
              </p:nvSpPr>
              <p:spPr>
                <a:xfrm>
                  <a:off x="7132320" y="4776276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종료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F660FC-8815-4C17-8522-CB06418097C5}"/>
                    </a:ext>
                  </a:extLst>
                </p:cNvPr>
                <p:cNvSpPr txBox="1"/>
                <p:nvPr/>
              </p:nvSpPr>
              <p:spPr>
                <a:xfrm>
                  <a:off x="9342120" y="4776276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종료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7C8C98-0C03-4FB8-8D1E-7C211A86B5C9}"/>
                    </a:ext>
                  </a:extLst>
                </p:cNvPr>
                <p:cNvSpPr txBox="1"/>
                <p:nvPr/>
              </p:nvSpPr>
              <p:spPr>
                <a:xfrm>
                  <a:off x="7132320" y="5522304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결과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EE736E-DC11-4147-ACC9-4D7BC64DE22D}"/>
                    </a:ext>
                  </a:extLst>
                </p:cNvPr>
                <p:cNvSpPr txBox="1"/>
                <p:nvPr/>
              </p:nvSpPr>
              <p:spPr>
                <a:xfrm>
                  <a:off x="9357360" y="5522304"/>
                  <a:ext cx="9525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결과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44B889-0CB8-4D97-AA14-5C55EFD48658}"/>
                  </a:ext>
                </a:extLst>
              </p:cNvPr>
              <p:cNvSpPr txBox="1"/>
              <p:nvPr/>
            </p:nvSpPr>
            <p:spPr>
              <a:xfrm>
                <a:off x="5854086" y="251729"/>
                <a:ext cx="958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/>
                  <a:t>Client</a:t>
                </a:r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03EA55-F93E-4B7F-B466-218444BF49F7}"/>
                  </a:ext>
                </a:extLst>
              </p:cNvPr>
              <p:cNvSpPr txBox="1"/>
              <p:nvPr/>
            </p:nvSpPr>
            <p:spPr>
              <a:xfrm>
                <a:off x="10350621" y="287240"/>
                <a:ext cx="958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/>
                  <a:t>Client</a:t>
                </a:r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E0FC3F-1633-4440-A9F2-72EDD4CEB968}"/>
                  </a:ext>
                </a:extLst>
              </p:cNvPr>
              <p:cNvSpPr txBox="1"/>
              <p:nvPr/>
            </p:nvSpPr>
            <p:spPr>
              <a:xfrm>
                <a:off x="8090879" y="287240"/>
                <a:ext cx="958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/>
                  <a:t>Sever</a:t>
                </a:r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F3D2AC-3888-418B-92F3-C4FFFC8DAB08}"/>
                </a:ext>
              </a:extLst>
            </p:cNvPr>
            <p:cNvSpPr txBox="1"/>
            <p:nvPr/>
          </p:nvSpPr>
          <p:spPr>
            <a:xfrm flipH="1">
              <a:off x="3484999" y="865638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선택 대기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6E3E1A-471F-4F44-A6B2-F41BFBF51DC6}"/>
                </a:ext>
              </a:extLst>
            </p:cNvPr>
            <p:cNvSpPr txBox="1"/>
            <p:nvPr/>
          </p:nvSpPr>
          <p:spPr>
            <a:xfrm flipH="1">
              <a:off x="9352542" y="865638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선택 대기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BA6BA3-B448-4632-9C0B-1AD12EE1BAA3}"/>
                </a:ext>
              </a:extLst>
            </p:cNvPr>
            <p:cNvSpPr txBox="1"/>
            <p:nvPr/>
          </p:nvSpPr>
          <p:spPr>
            <a:xfrm flipH="1">
              <a:off x="3053918" y="1603642"/>
              <a:ext cx="178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준비 입력 대기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B7B7D3-7A28-4225-9F33-20FBE52343A7}"/>
                </a:ext>
              </a:extLst>
            </p:cNvPr>
            <p:cNvSpPr txBox="1"/>
            <p:nvPr/>
          </p:nvSpPr>
          <p:spPr>
            <a:xfrm flipH="1">
              <a:off x="9347446" y="1607538"/>
              <a:ext cx="178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준비 입력 대기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1D8623-DBA5-42C5-95AB-C4ED0FE74D8F}"/>
                </a:ext>
              </a:extLst>
            </p:cNvPr>
            <p:cNvSpPr txBox="1"/>
            <p:nvPr/>
          </p:nvSpPr>
          <p:spPr>
            <a:xfrm flipH="1">
              <a:off x="3045122" y="2768464"/>
              <a:ext cx="178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게임 시작 대기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1BDDFF-B0AB-4EA6-BB7E-EB880F40EF24}"/>
                </a:ext>
              </a:extLst>
            </p:cNvPr>
            <p:cNvSpPr txBox="1"/>
            <p:nvPr/>
          </p:nvSpPr>
          <p:spPr>
            <a:xfrm flipH="1">
              <a:off x="9347446" y="3076427"/>
              <a:ext cx="178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게임 시작 대기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8A539F-1D90-442B-A87D-A5ACF84F34E4}"/>
                </a:ext>
              </a:extLst>
            </p:cNvPr>
            <p:cNvSpPr txBox="1"/>
            <p:nvPr/>
          </p:nvSpPr>
          <p:spPr>
            <a:xfrm flipH="1">
              <a:off x="3492106" y="4193433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게임 중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901B9C-424E-4DD4-B339-43817AFF4F7A}"/>
                </a:ext>
              </a:extLst>
            </p:cNvPr>
            <p:cNvSpPr txBox="1"/>
            <p:nvPr/>
          </p:nvSpPr>
          <p:spPr>
            <a:xfrm flipH="1">
              <a:off x="9348411" y="4193433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게임 중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CB93AB-4E7C-43B2-BFC2-ACAE8A0C4D0F}"/>
                </a:ext>
              </a:extLst>
            </p:cNvPr>
            <p:cNvSpPr txBox="1"/>
            <p:nvPr/>
          </p:nvSpPr>
          <p:spPr>
            <a:xfrm flipH="1">
              <a:off x="3492565" y="5374459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결과 대기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C4AF1B-30C0-49A5-9583-C2441E01FFD7}"/>
                </a:ext>
              </a:extLst>
            </p:cNvPr>
            <p:cNvSpPr txBox="1"/>
            <p:nvPr/>
          </p:nvSpPr>
          <p:spPr>
            <a:xfrm flipH="1">
              <a:off x="9346099" y="5374459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결과 대기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34AE862-283D-47A0-AF09-9A35637DBE9B}"/>
                </a:ext>
              </a:extLst>
            </p:cNvPr>
            <p:cNvSpPr txBox="1"/>
            <p:nvPr/>
          </p:nvSpPr>
          <p:spPr>
            <a:xfrm flipH="1">
              <a:off x="3484999" y="6077056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결과 발표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BF62D-1D3D-44F3-BED1-992CD6593509}"/>
                </a:ext>
              </a:extLst>
            </p:cNvPr>
            <p:cNvSpPr txBox="1"/>
            <p:nvPr/>
          </p:nvSpPr>
          <p:spPr>
            <a:xfrm flipH="1">
              <a:off x="9346099" y="6077056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결과 발표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E3B259-9F0B-427A-B1D2-B898777DA986}"/>
                </a:ext>
              </a:extLst>
            </p:cNvPr>
            <p:cNvSpPr txBox="1"/>
            <p:nvPr/>
          </p:nvSpPr>
          <p:spPr>
            <a:xfrm flipH="1">
              <a:off x="6411444" y="727743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게임 선택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466C2A-5095-441F-825B-A9B010A90E8D}"/>
                </a:ext>
              </a:extLst>
            </p:cNvPr>
            <p:cNvSpPr txBox="1"/>
            <p:nvPr/>
          </p:nvSpPr>
          <p:spPr>
            <a:xfrm flipH="1">
              <a:off x="6409227" y="1597712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준비 대기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65509C-89E7-4A02-B5F7-C7BF84A7CEE0}"/>
                </a:ext>
              </a:extLst>
            </p:cNvPr>
            <p:cNvSpPr txBox="1"/>
            <p:nvPr/>
          </p:nvSpPr>
          <p:spPr>
            <a:xfrm flipH="1">
              <a:off x="6409227" y="2964229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게임 중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C39420-9705-4284-8648-E74A0F4334D9}"/>
                </a:ext>
              </a:extLst>
            </p:cNvPr>
            <p:cNvSpPr txBox="1"/>
            <p:nvPr/>
          </p:nvSpPr>
          <p:spPr>
            <a:xfrm flipH="1">
              <a:off x="6415180" y="5374459"/>
              <a:ext cx="1356953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결과 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3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6D2C3-F966-4741-BF7A-6DB8A8B6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</a:t>
            </a:r>
            <a:r>
              <a:rPr lang="ko-KR" altLang="en-US" err="1"/>
              <a:t>프론트엔드</a:t>
            </a:r>
            <a:r>
              <a:rPr lang="ko-KR" altLang="en-US"/>
              <a:t> 구성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01111FF-4EEF-4CC0-B0D8-2EFE0C31524C}"/>
              </a:ext>
            </a:extLst>
          </p:cNvPr>
          <p:cNvGrpSpPr/>
          <p:nvPr/>
        </p:nvGrpSpPr>
        <p:grpSpPr>
          <a:xfrm>
            <a:off x="838199" y="1825625"/>
            <a:ext cx="4985550" cy="2867488"/>
            <a:chOff x="838199" y="1825625"/>
            <a:chExt cx="4985550" cy="28674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3C7CB2-B0E9-4CF2-9D7F-C73CA15CA4F9}"/>
                </a:ext>
              </a:extLst>
            </p:cNvPr>
            <p:cNvSpPr/>
            <p:nvPr/>
          </p:nvSpPr>
          <p:spPr>
            <a:xfrm>
              <a:off x="838199" y="1825625"/>
              <a:ext cx="4985550" cy="2867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9FE3114-7E8D-4B16-B381-C29CFE87972D}"/>
                </a:ext>
              </a:extLst>
            </p:cNvPr>
            <p:cNvSpPr/>
            <p:nvPr/>
          </p:nvSpPr>
          <p:spPr>
            <a:xfrm>
              <a:off x="3414430" y="2779259"/>
              <a:ext cx="1012054" cy="9765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DCE0356-6A68-47A0-AD37-591120ECD629}"/>
                </a:ext>
              </a:extLst>
            </p:cNvPr>
            <p:cNvSpPr/>
            <p:nvPr/>
          </p:nvSpPr>
          <p:spPr>
            <a:xfrm>
              <a:off x="4604035" y="2779259"/>
              <a:ext cx="1012054" cy="9765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F384D4-4FFD-43E9-A6FE-2420FA6FE128}"/>
                </a:ext>
              </a:extLst>
            </p:cNvPr>
            <p:cNvSpPr txBox="1"/>
            <p:nvPr/>
          </p:nvSpPr>
          <p:spPr>
            <a:xfrm>
              <a:off x="1035220" y="3817130"/>
              <a:ext cx="101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Slide master</a:t>
              </a:r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2A7AF-022B-4287-BE61-862944FE7967}"/>
                </a:ext>
              </a:extLst>
            </p:cNvPr>
            <p:cNvSpPr txBox="1"/>
            <p:nvPr/>
          </p:nvSpPr>
          <p:spPr>
            <a:xfrm>
              <a:off x="2224825" y="3817130"/>
              <a:ext cx="101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High or low</a:t>
              </a:r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B8B327-1E2D-4D6C-AEFB-B34E94B69278}"/>
                </a:ext>
              </a:extLst>
            </p:cNvPr>
            <p:cNvSpPr txBox="1"/>
            <p:nvPr/>
          </p:nvSpPr>
          <p:spPr>
            <a:xfrm>
              <a:off x="3414430" y="3817130"/>
              <a:ext cx="101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Rainfall</a:t>
              </a:r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C9EC18-6BF2-422C-93B7-AAD5EBE0C717}"/>
                </a:ext>
              </a:extLst>
            </p:cNvPr>
            <p:cNvSpPr txBox="1"/>
            <p:nvPr/>
          </p:nvSpPr>
          <p:spPr>
            <a:xfrm>
              <a:off x="4604035" y="3817130"/>
              <a:ext cx="101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Color switch</a:t>
              </a:r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CC3BD0-153D-44B2-B0EE-C47BBD647174}"/>
                </a:ext>
              </a:extLst>
            </p:cNvPr>
            <p:cNvSpPr txBox="1"/>
            <p:nvPr/>
          </p:nvSpPr>
          <p:spPr>
            <a:xfrm>
              <a:off x="1035220" y="2117776"/>
              <a:ext cx="285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Select game</a:t>
              </a:r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A548151-9CFB-41B2-BCEE-1AC5D6898FE6}"/>
                </a:ext>
              </a:extLst>
            </p:cNvPr>
            <p:cNvSpPr/>
            <p:nvPr/>
          </p:nvSpPr>
          <p:spPr>
            <a:xfrm>
              <a:off x="1035220" y="2779259"/>
              <a:ext cx="1012054" cy="9765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329A4A0-3237-4F23-A15A-5549B797EEA0}"/>
                </a:ext>
              </a:extLst>
            </p:cNvPr>
            <p:cNvSpPr/>
            <p:nvPr/>
          </p:nvSpPr>
          <p:spPr>
            <a:xfrm>
              <a:off x="2224825" y="2779259"/>
              <a:ext cx="1012054" cy="9765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EBEF58-6325-4E67-BB05-D925D28D7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2475" y="2834116"/>
              <a:ext cx="855213" cy="8725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00C45A8-2877-429B-B42E-BC3C9B7C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6977" y="2834116"/>
              <a:ext cx="884830" cy="84235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C6DB93-3DAA-4174-90CE-B8DF4303D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7881" y="2834115"/>
              <a:ext cx="906644" cy="8726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0267FC0-FB77-41CD-8E39-55362CAD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419" y="2859776"/>
              <a:ext cx="872262" cy="825474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239FCE-5A1F-4CCB-A56D-265EFF700707}"/>
              </a:ext>
            </a:extLst>
          </p:cNvPr>
          <p:cNvGrpSpPr/>
          <p:nvPr/>
        </p:nvGrpSpPr>
        <p:grpSpPr>
          <a:xfrm>
            <a:off x="6368253" y="1825625"/>
            <a:ext cx="4985551" cy="2867488"/>
            <a:chOff x="6368253" y="1825625"/>
            <a:chExt cx="4985551" cy="28674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C2EF88-BC67-4BE5-8C76-C3ED0B21C9D7}"/>
                </a:ext>
              </a:extLst>
            </p:cNvPr>
            <p:cNvSpPr/>
            <p:nvPr/>
          </p:nvSpPr>
          <p:spPr>
            <a:xfrm>
              <a:off x="6368253" y="1825625"/>
              <a:ext cx="4985551" cy="2867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C90425-A7B9-4BCA-9460-60C1D324FE2A}"/>
                </a:ext>
              </a:extLst>
            </p:cNvPr>
            <p:cNvSpPr txBox="1"/>
            <p:nvPr/>
          </p:nvSpPr>
          <p:spPr>
            <a:xfrm>
              <a:off x="6601448" y="2117776"/>
              <a:ext cx="285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Ready…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F68A04-D401-4EDB-8B55-77EA435D1145}"/>
                </a:ext>
              </a:extLst>
            </p:cNvPr>
            <p:cNvSpPr txBox="1"/>
            <p:nvPr/>
          </p:nvSpPr>
          <p:spPr>
            <a:xfrm>
              <a:off x="6751320" y="2471482"/>
              <a:ext cx="3794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Press joystick in any direction</a:t>
              </a:r>
              <a:endParaRPr lang="ko-KR" altLang="en-US" sz="110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DF962E1-12F4-46EB-8CBA-875EB45CBCFB}"/>
                </a:ext>
              </a:extLst>
            </p:cNvPr>
            <p:cNvSpPr/>
            <p:nvPr/>
          </p:nvSpPr>
          <p:spPr>
            <a:xfrm>
              <a:off x="7101840" y="2868029"/>
              <a:ext cx="1546860" cy="1371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2185CB6-ACD0-478D-8045-9A1296F1DF07}"/>
                </a:ext>
              </a:extLst>
            </p:cNvPr>
            <p:cNvSpPr/>
            <p:nvPr/>
          </p:nvSpPr>
          <p:spPr>
            <a:xfrm>
              <a:off x="9075420" y="2868029"/>
              <a:ext cx="1546860" cy="13716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A6BE0C-9636-4913-9051-C1CD7FC02F02}"/>
                </a:ext>
              </a:extLst>
            </p:cNvPr>
            <p:cNvSpPr txBox="1"/>
            <p:nvPr/>
          </p:nvSpPr>
          <p:spPr>
            <a:xfrm>
              <a:off x="7418070" y="3080499"/>
              <a:ext cx="91440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/>
                <a:t>User 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/>
                <a:t>Ready</a:t>
              </a:r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43BCAF-2B69-407D-AB2E-D95D3DBE8948}"/>
                </a:ext>
              </a:extLst>
            </p:cNvPr>
            <p:cNvSpPr txBox="1"/>
            <p:nvPr/>
          </p:nvSpPr>
          <p:spPr>
            <a:xfrm>
              <a:off x="9391650" y="3078145"/>
              <a:ext cx="91440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/>
                <a:t>User 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/>
                <a:t>Ready</a:t>
              </a:r>
              <a:endParaRPr lang="ko-KR" altLang="en-US"/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4711C28-2C4D-47C4-8D39-DE5259A2B655}"/>
              </a:ext>
            </a:extLst>
          </p:cNvPr>
          <p:cNvSpPr/>
          <p:nvPr/>
        </p:nvSpPr>
        <p:spPr>
          <a:xfrm>
            <a:off x="10306050" y="2225545"/>
            <a:ext cx="611967" cy="29676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Main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9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B2C6B-1AB4-45C7-B632-7E465768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</a:t>
            </a:r>
            <a:r>
              <a:rPr lang="ko-KR" altLang="en-US" err="1"/>
              <a:t>프론트엔드</a:t>
            </a:r>
            <a:r>
              <a:rPr lang="ko-KR" altLang="en-US"/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9D737A-1DFC-4A18-B441-64486D0EC2AC}"/>
              </a:ext>
            </a:extLst>
          </p:cNvPr>
          <p:cNvSpPr/>
          <p:nvPr/>
        </p:nvSpPr>
        <p:spPr>
          <a:xfrm>
            <a:off x="6368253" y="1825625"/>
            <a:ext cx="4985551" cy="2867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5BFA7A-4610-4623-9016-0E277EC8BDA2}"/>
              </a:ext>
            </a:extLst>
          </p:cNvPr>
          <p:cNvGrpSpPr/>
          <p:nvPr/>
        </p:nvGrpSpPr>
        <p:grpSpPr>
          <a:xfrm>
            <a:off x="6730447" y="2683363"/>
            <a:ext cx="4314428" cy="369331"/>
            <a:chOff x="6703814" y="2594593"/>
            <a:chExt cx="4314428" cy="3693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805D25-0C5E-401E-A7AF-DE62E528757D}"/>
                </a:ext>
              </a:extLst>
            </p:cNvPr>
            <p:cNvSpPr/>
            <p:nvPr/>
          </p:nvSpPr>
          <p:spPr>
            <a:xfrm>
              <a:off x="6703814" y="2594593"/>
              <a:ext cx="1506736" cy="369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16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9A85FD0-5834-49DE-8E42-EB8D615783EF}"/>
                </a:ext>
              </a:extLst>
            </p:cNvPr>
            <p:cNvSpPr/>
            <p:nvPr/>
          </p:nvSpPr>
          <p:spPr>
            <a:xfrm>
              <a:off x="8210550" y="2594593"/>
              <a:ext cx="2807692" cy="369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29</a:t>
              </a:r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DF9745-C02C-4143-9A37-E6B1AF77998A}"/>
              </a:ext>
            </a:extLst>
          </p:cNvPr>
          <p:cNvSpPr txBox="1"/>
          <p:nvPr/>
        </p:nvSpPr>
        <p:spPr>
          <a:xfrm>
            <a:off x="6601448" y="2117776"/>
            <a:ext cx="28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Score</a:t>
            </a:r>
            <a:r>
              <a:rPr lang="ko-KR" altLang="en-US"/>
              <a:t> </a:t>
            </a:r>
            <a:r>
              <a:rPr lang="en-US" altLang="ko-KR"/>
              <a:t>board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E0A2B9-8E89-4F96-906C-9BA10BA160DE}"/>
              </a:ext>
            </a:extLst>
          </p:cNvPr>
          <p:cNvGrpSpPr/>
          <p:nvPr/>
        </p:nvGrpSpPr>
        <p:grpSpPr>
          <a:xfrm>
            <a:off x="838196" y="1825625"/>
            <a:ext cx="4985551" cy="2867488"/>
            <a:chOff x="6368253" y="1825625"/>
            <a:chExt cx="4985551" cy="28674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F130A3-6BB9-4042-B8BF-4549DD0113F3}"/>
                </a:ext>
              </a:extLst>
            </p:cNvPr>
            <p:cNvSpPr/>
            <p:nvPr/>
          </p:nvSpPr>
          <p:spPr>
            <a:xfrm>
              <a:off x="6368253" y="1825625"/>
              <a:ext cx="4985551" cy="2867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879A5F-27A9-4726-B3A5-36F5E9D502F4}"/>
                </a:ext>
              </a:extLst>
            </p:cNvPr>
            <p:cNvSpPr txBox="1"/>
            <p:nvPr/>
          </p:nvSpPr>
          <p:spPr>
            <a:xfrm>
              <a:off x="6601448" y="2117776"/>
              <a:ext cx="285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Ready…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02B032-1A7C-4D39-950E-3E2E149CC1CF}"/>
                </a:ext>
              </a:extLst>
            </p:cNvPr>
            <p:cNvSpPr txBox="1"/>
            <p:nvPr/>
          </p:nvSpPr>
          <p:spPr>
            <a:xfrm>
              <a:off x="6751320" y="2471482"/>
              <a:ext cx="3794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Start in 5 seconds…</a:t>
              </a:r>
              <a:endParaRPr lang="ko-KR" altLang="en-US" sz="11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7125BD3-E0F9-4A33-977C-57DA000E24BA}"/>
                </a:ext>
              </a:extLst>
            </p:cNvPr>
            <p:cNvSpPr/>
            <p:nvPr/>
          </p:nvSpPr>
          <p:spPr>
            <a:xfrm>
              <a:off x="7101840" y="2868029"/>
              <a:ext cx="1546860" cy="1371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8383F38-BB90-4062-BF15-E2C281423416}"/>
                </a:ext>
              </a:extLst>
            </p:cNvPr>
            <p:cNvSpPr/>
            <p:nvPr/>
          </p:nvSpPr>
          <p:spPr>
            <a:xfrm>
              <a:off x="9075420" y="2868029"/>
              <a:ext cx="1546860" cy="13716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FBE01D-00F7-4720-BF77-F510A542BC8A}"/>
                </a:ext>
              </a:extLst>
            </p:cNvPr>
            <p:cNvSpPr txBox="1"/>
            <p:nvPr/>
          </p:nvSpPr>
          <p:spPr>
            <a:xfrm>
              <a:off x="7418070" y="3080499"/>
              <a:ext cx="91440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/>
                <a:t>User 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/>
                <a:t>Ready</a:t>
              </a: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8E88BF-89C1-491E-8344-C2B75956ED3C}"/>
                </a:ext>
              </a:extLst>
            </p:cNvPr>
            <p:cNvSpPr txBox="1"/>
            <p:nvPr/>
          </p:nvSpPr>
          <p:spPr>
            <a:xfrm>
              <a:off x="9391650" y="3078145"/>
              <a:ext cx="91440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/>
                <a:t>User 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/>
                <a:t>Ready</a:t>
              </a:r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DF925-EF91-4CAE-9C20-CFD3A07B85DB}"/>
              </a:ext>
            </a:extLst>
          </p:cNvPr>
          <p:cNvGrpSpPr/>
          <p:nvPr/>
        </p:nvGrpSpPr>
        <p:grpSpPr>
          <a:xfrm>
            <a:off x="7029289" y="3229919"/>
            <a:ext cx="3716743" cy="1077218"/>
            <a:chOff x="7029536" y="3345394"/>
            <a:chExt cx="3716743" cy="10772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FD9389-F19B-4D47-AB31-87A4C072878F}"/>
                </a:ext>
              </a:extLst>
            </p:cNvPr>
            <p:cNvSpPr txBox="1"/>
            <p:nvPr/>
          </p:nvSpPr>
          <p:spPr>
            <a:xfrm>
              <a:off x="7029536" y="3345394"/>
              <a:ext cx="17693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/>
                <a:t>User 1 – Lose</a:t>
              </a:r>
              <a:endParaRPr lang="en-US" altLang="ko-KR" sz="1200"/>
            </a:p>
            <a:p>
              <a:endParaRPr lang="en-US" altLang="ko-KR" sz="1200"/>
            </a:p>
            <a:p>
              <a:r>
                <a:rPr lang="ko-KR" altLang="en-US" sz="1200"/>
                <a:t>정답 </a:t>
              </a:r>
              <a:r>
                <a:rPr lang="en-US" altLang="ko-KR" sz="1200"/>
                <a:t>: 9</a:t>
              </a:r>
              <a:r>
                <a:rPr lang="ko-KR" altLang="en-US" sz="1200"/>
                <a:t>개</a:t>
              </a:r>
              <a:endParaRPr lang="en-US" altLang="ko-KR" sz="1200"/>
            </a:p>
            <a:p>
              <a:r>
                <a:rPr lang="ko-KR" altLang="en-US" sz="1200"/>
                <a:t>오답 </a:t>
              </a:r>
              <a:r>
                <a:rPr lang="en-US" altLang="ko-KR" sz="1200"/>
                <a:t>: 2</a:t>
              </a:r>
              <a:r>
                <a:rPr lang="ko-KR" altLang="en-US" sz="1200"/>
                <a:t>개</a:t>
              </a:r>
              <a:endParaRPr lang="en-US" altLang="ko-KR" sz="1200"/>
            </a:p>
            <a:p>
              <a:r>
                <a:rPr lang="ko-KR" altLang="en-US" sz="1200"/>
                <a:t>총점 </a:t>
              </a:r>
              <a:r>
                <a:rPr lang="en-US" altLang="ko-KR" sz="1200"/>
                <a:t>: 2x9-1x2=16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BE4384-9F25-4F6B-9A9E-C42255D0AD35}"/>
                </a:ext>
              </a:extLst>
            </p:cNvPr>
            <p:cNvSpPr txBox="1"/>
            <p:nvPr/>
          </p:nvSpPr>
          <p:spPr>
            <a:xfrm>
              <a:off x="8976934" y="3345394"/>
              <a:ext cx="17693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User 2 - Win</a:t>
              </a:r>
              <a:endParaRPr lang="ko-KR" altLang="en-US" sz="1200"/>
            </a:p>
            <a:p>
              <a:endParaRPr lang="en-US" altLang="ko-KR" sz="1200"/>
            </a:p>
            <a:p>
              <a:r>
                <a:rPr lang="ko-KR" altLang="en-US" sz="1200"/>
                <a:t>정답 </a:t>
              </a:r>
              <a:r>
                <a:rPr lang="en-US" altLang="ko-KR" sz="1200"/>
                <a:t>: 15</a:t>
              </a:r>
              <a:r>
                <a:rPr lang="ko-KR" altLang="en-US" sz="1200"/>
                <a:t>개</a:t>
              </a:r>
              <a:endParaRPr lang="en-US" altLang="ko-KR" sz="1200"/>
            </a:p>
            <a:p>
              <a:r>
                <a:rPr lang="ko-KR" altLang="en-US" sz="1200"/>
                <a:t>오답 </a:t>
              </a:r>
              <a:r>
                <a:rPr lang="en-US" altLang="ko-KR" sz="1200"/>
                <a:t>: 1</a:t>
              </a:r>
              <a:r>
                <a:rPr lang="ko-KR" altLang="en-US" sz="1200"/>
                <a:t>개</a:t>
              </a:r>
              <a:endParaRPr lang="en-US" altLang="ko-KR" sz="1200"/>
            </a:p>
            <a:p>
              <a:r>
                <a:rPr lang="ko-KR" altLang="en-US" sz="1200"/>
                <a:t>총점 </a:t>
              </a:r>
              <a:r>
                <a:rPr lang="en-US" altLang="ko-KR" sz="1200"/>
                <a:t>: 2x15-1x1=29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6F11440-BAB1-457F-B44F-499313AD1D7B}"/>
              </a:ext>
            </a:extLst>
          </p:cNvPr>
          <p:cNvSpPr/>
          <p:nvPr/>
        </p:nvSpPr>
        <p:spPr>
          <a:xfrm>
            <a:off x="10306050" y="2225545"/>
            <a:ext cx="611967" cy="29676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Main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F61D9DA-9194-4507-8B66-464EB11F2A4A}"/>
              </a:ext>
            </a:extLst>
          </p:cNvPr>
          <p:cNvSpPr/>
          <p:nvPr/>
        </p:nvSpPr>
        <p:spPr>
          <a:xfrm>
            <a:off x="4776728" y="2218040"/>
            <a:ext cx="611967" cy="29676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Main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20988-DCE3-48B9-B9A5-757C692C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03889-BDEB-4E14-873B-7AA3FDCC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서버에서 </a:t>
            </a:r>
            <a:r>
              <a:rPr lang="en-US" altLang="ko-KR" dirty="0"/>
              <a:t>4</a:t>
            </a:r>
            <a:r>
              <a:rPr lang="ko-KR" altLang="en-US" dirty="0"/>
              <a:t>가지 게임 중 한 가지를 선택</a:t>
            </a:r>
            <a:endParaRPr lang="en-US" altLang="ko-KR" dirty="0"/>
          </a:p>
          <a:p>
            <a:r>
              <a:rPr lang="ko-KR" altLang="en-US" dirty="0"/>
              <a:t>제한된 시간 안에 문제를 풀어 상대방보다 점수가 높으면 승리</a:t>
            </a:r>
            <a:endParaRPr lang="en-US" altLang="ko-KR" dirty="0"/>
          </a:p>
          <a:p>
            <a:r>
              <a:rPr lang="ko-KR" altLang="en-US" dirty="0"/>
              <a:t>문제를 맞추면 </a:t>
            </a:r>
            <a:r>
              <a:rPr lang="en-US" altLang="ko-KR" dirty="0"/>
              <a:t>+2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문제를 틀리면 </a:t>
            </a:r>
            <a:r>
              <a:rPr lang="en-US" altLang="ko-KR" dirty="0"/>
              <a:t>-1</a:t>
            </a:r>
            <a:r>
              <a:rPr lang="ko-KR" altLang="en-US" dirty="0"/>
              <a:t>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구현할 게임 목록 </a:t>
            </a:r>
            <a:r>
              <a:rPr lang="en-US" altLang="ko-KR" dirty="0"/>
              <a:t>(4</a:t>
            </a:r>
            <a:r>
              <a:rPr lang="ko-KR" altLang="en-US" dirty="0"/>
              <a:t>개 중 </a:t>
            </a:r>
            <a:r>
              <a:rPr lang="en-US" altLang="ko-KR" dirty="0"/>
              <a:t>2</a:t>
            </a:r>
            <a:r>
              <a:rPr lang="ko-KR" altLang="en-US" dirty="0"/>
              <a:t>개 이상 구현</a:t>
            </a:r>
            <a:r>
              <a:rPr lang="en-US" altLang="ko-KR"/>
              <a:t>)</a:t>
            </a:r>
          </a:p>
          <a:p>
            <a:pPr lvl="1"/>
            <a:r>
              <a:rPr lang="en-US" altLang="ko-KR" dirty="0"/>
              <a:t>Slide master</a:t>
            </a:r>
          </a:p>
          <a:p>
            <a:pPr lvl="1"/>
            <a:r>
              <a:rPr lang="en-US" altLang="ko-KR" dirty="0"/>
              <a:t>High or low</a:t>
            </a:r>
          </a:p>
          <a:p>
            <a:pPr lvl="1"/>
            <a:r>
              <a:rPr lang="en-US" altLang="ko-KR" dirty="0"/>
              <a:t>Rainfall</a:t>
            </a:r>
          </a:p>
          <a:p>
            <a:pPr lvl="1"/>
            <a:r>
              <a:rPr lang="en-US" altLang="ko-KR" dirty="0"/>
              <a:t>Color switch</a:t>
            </a:r>
          </a:p>
        </p:txBody>
      </p:sp>
    </p:spTree>
    <p:extLst>
      <p:ext uri="{BB962C8B-B14F-4D97-AF65-F5344CB8AC3E}">
        <p14:creationId xmlns:p14="http://schemas.microsoft.com/office/powerpoint/2010/main" val="86827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와이드스크린</PresentationFormat>
  <Paragraphs>173</Paragraphs>
  <Slides>18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Consolas</vt:lpstr>
      <vt:lpstr>Office 테마</vt:lpstr>
      <vt:lpstr>텀프로젝트 기획서</vt:lpstr>
      <vt:lpstr>1. 기능 정의 2. 구현 내용 3. 작업 분담 4. 개발 목표 별 상세 계획</vt:lpstr>
      <vt:lpstr>Project: Brain Wars</vt:lpstr>
      <vt:lpstr>1. 기능 정의 2. 구현 내용 3. 작업 분담 4. 개발 목표 별 상세 계획</vt:lpstr>
      <vt:lpstr>서버/클라이언트 상태 구분</vt:lpstr>
      <vt:lpstr>상태  천이  흐름도</vt:lpstr>
      <vt:lpstr>웹 프론트엔드 구성</vt:lpstr>
      <vt:lpstr>웹 프론트엔드 구성</vt:lpstr>
      <vt:lpstr>게임 구성</vt:lpstr>
      <vt:lpstr>slide master</vt:lpstr>
      <vt:lpstr>high or low</vt:lpstr>
      <vt:lpstr>rainfall</vt:lpstr>
      <vt:lpstr>color switch</vt:lpstr>
      <vt:lpstr>1. 기능 정의 2. 구현 내용 3. 작업 분담 4. 개발 목표 별 상세 계획</vt:lpstr>
      <vt:lpstr>작업 분담</vt:lpstr>
      <vt:lpstr>1. 기능 정의 2. 구현 내용 3. 작업 분담 4. 개발 목표 별 상세 계획</vt:lpstr>
      <vt:lpstr>개발항목별 상세 계획</vt:lpstr>
      <vt:lpstr>감사합니다😊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윤대헌</dc:creator>
  <cp:lastModifiedBy>윤대헌</cp:lastModifiedBy>
  <cp:revision>1</cp:revision>
  <dcterms:created xsi:type="dcterms:W3CDTF">2020-11-20T06:21:37Z</dcterms:created>
  <dcterms:modified xsi:type="dcterms:W3CDTF">2020-11-20T13:39:11Z</dcterms:modified>
</cp:coreProperties>
</file>